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2" r:id="rId2"/>
    <p:sldId id="257" r:id="rId3"/>
    <p:sldId id="280" r:id="rId4"/>
    <p:sldId id="279" r:id="rId5"/>
    <p:sldId id="281" r:id="rId6"/>
    <p:sldId id="258" r:id="rId7"/>
    <p:sldId id="256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6" r:id="rId21"/>
    <p:sldId id="271" r:id="rId22"/>
    <p:sldId id="272" r:id="rId23"/>
    <p:sldId id="277" r:id="rId24"/>
    <p:sldId id="273" r:id="rId25"/>
    <p:sldId id="274" r:id="rId26"/>
    <p:sldId id="275" r:id="rId27"/>
    <p:sldId id="283" r:id="rId2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De Ryck" initials="MDR" lastIdx="1" clrIdx="0">
    <p:extLst>
      <p:ext uri="{19B8F6BF-5375-455C-9EA6-DF929625EA0E}">
        <p15:presenceInfo xmlns:p15="http://schemas.microsoft.com/office/powerpoint/2012/main" userId="5b3fd5443b1773c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62" d="100"/>
          <a:sy n="62" d="100"/>
        </p:scale>
        <p:origin x="62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039BE-EA61-2F44-AEBB-6D737B405AC4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90BEF722-6311-E943-B721-396D2C10DCD6}">
      <dgm:prSet phldrT="[Teks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nl-NL" b="1" dirty="0">
              <a:solidFill>
                <a:srgbClr val="35FFD4"/>
              </a:solidFill>
            </a:rPr>
            <a:t>Dansclub Scratch! is een dansfamilie waar iedereen die wil dansen, kan dansen... waarbij we streven naar kwaliteit en verbetering</a:t>
          </a:r>
        </a:p>
      </dgm:t>
    </dgm:pt>
    <dgm:pt modelId="{2749E5B7-2698-8C42-90AF-1F7CCB41906A}" type="parTrans" cxnId="{D0FCC6CF-9485-364B-B684-740738812766}">
      <dgm:prSet/>
      <dgm:spPr/>
      <dgm:t>
        <a:bodyPr/>
        <a:lstStyle/>
        <a:p>
          <a:endParaRPr lang="nl-NL"/>
        </a:p>
      </dgm:t>
    </dgm:pt>
    <dgm:pt modelId="{2538845A-FD0F-1748-8BB7-BE5E03F538E6}" type="sibTrans" cxnId="{D0FCC6CF-9485-364B-B684-740738812766}">
      <dgm:prSet/>
      <dgm:spPr/>
      <dgm:t>
        <a:bodyPr/>
        <a:lstStyle/>
        <a:p>
          <a:endParaRPr lang="nl-NL"/>
        </a:p>
      </dgm:t>
    </dgm:pt>
    <dgm:pt modelId="{E217A8A4-798E-4A43-9DF8-5F7314B63FC3}">
      <dgm:prSet phldrT="[Tekst]" custT="1"/>
      <dgm:spPr>
        <a:solidFill>
          <a:srgbClr val="FF2B44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gm:spPr>
      <dgm:t>
        <a:bodyPr spcFirstLastPara="0" vert="horz" wrap="square" lIns="20320" tIns="20320" rIns="20320" bIns="2032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i="0" kern="1200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rPr>
            <a:t>Familiaal gevoel</a:t>
          </a:r>
        </a:p>
      </dgm:t>
    </dgm:pt>
    <dgm:pt modelId="{BAB6E706-2532-314B-B8DF-B802C38C3124}" type="parTrans" cxnId="{9AA491F6-B99B-1340-A58E-BA34E603A91D}">
      <dgm:prSet/>
      <dgm:spPr/>
      <dgm:t>
        <a:bodyPr/>
        <a:lstStyle/>
        <a:p>
          <a:endParaRPr lang="nl-NL"/>
        </a:p>
      </dgm:t>
    </dgm:pt>
    <dgm:pt modelId="{13D6DBE5-E922-E248-9E05-37AFE60D91B1}" type="sibTrans" cxnId="{9AA491F6-B99B-1340-A58E-BA34E603A91D}">
      <dgm:prSet/>
      <dgm:spPr/>
      <dgm:t>
        <a:bodyPr/>
        <a:lstStyle/>
        <a:p>
          <a:endParaRPr lang="nl-NL"/>
        </a:p>
      </dgm:t>
    </dgm:pt>
    <dgm:pt modelId="{7CB8DA14-26CC-0F4E-9B0E-C884A63D3274}">
      <dgm:prSet phldrT="[Tekst]" custT="1"/>
      <dgm:spPr>
        <a:solidFill>
          <a:prstClr val="white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gm:spPr>
      <dgm:t>
        <a:bodyPr spcFirstLastPara="0" vert="horz" wrap="square" lIns="20320" tIns="20320" rIns="20320" bIns="2032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i="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rPr>
            <a:t>Iedere docent zijn specialiteit</a:t>
          </a:r>
        </a:p>
      </dgm:t>
    </dgm:pt>
    <dgm:pt modelId="{636F5099-7AC2-C545-B4CF-1FF679E3F039}" type="parTrans" cxnId="{9E956829-FAE8-FB48-9488-35C9EC759889}">
      <dgm:prSet/>
      <dgm:spPr/>
      <dgm:t>
        <a:bodyPr/>
        <a:lstStyle/>
        <a:p>
          <a:endParaRPr lang="nl-NL"/>
        </a:p>
      </dgm:t>
    </dgm:pt>
    <dgm:pt modelId="{53E9B508-FB79-B14A-AF9B-BF48560D0C78}" type="sibTrans" cxnId="{9E956829-FAE8-FB48-9488-35C9EC759889}">
      <dgm:prSet/>
      <dgm:spPr/>
      <dgm:t>
        <a:bodyPr/>
        <a:lstStyle/>
        <a:p>
          <a:endParaRPr lang="nl-NL"/>
        </a:p>
      </dgm:t>
    </dgm:pt>
    <dgm:pt modelId="{FA3050B0-35A7-4349-93C2-2CCCE2036349}">
      <dgm:prSet phldrT="[Tekst]" custT="1"/>
      <dgm:spPr>
        <a:solidFill>
          <a:prstClr val="white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gm:spPr>
      <dgm:t>
        <a:bodyPr spcFirstLastPara="0" vert="horz" wrap="square" lIns="20320" tIns="20320" rIns="20320" bIns="2032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i="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rPr>
            <a:t>Warm onthaal</a:t>
          </a:r>
        </a:p>
      </dgm:t>
    </dgm:pt>
    <dgm:pt modelId="{61E63ED3-A4D4-9A4D-B0F2-D6326D3A0CBA}" type="parTrans" cxnId="{345C1DAA-E233-D646-8EE2-4E0772152E9D}">
      <dgm:prSet/>
      <dgm:spPr/>
      <dgm:t>
        <a:bodyPr/>
        <a:lstStyle/>
        <a:p>
          <a:endParaRPr lang="nl-NL"/>
        </a:p>
      </dgm:t>
    </dgm:pt>
    <dgm:pt modelId="{B6F94401-8596-9B45-9349-905D25D2143A}" type="sibTrans" cxnId="{345C1DAA-E233-D646-8EE2-4E0772152E9D}">
      <dgm:prSet/>
      <dgm:spPr/>
      <dgm:t>
        <a:bodyPr/>
        <a:lstStyle/>
        <a:p>
          <a:endParaRPr lang="nl-NL"/>
        </a:p>
      </dgm:t>
    </dgm:pt>
    <dgm:pt modelId="{57F708CD-0875-C543-B2C8-D60538671E24}">
      <dgm:prSet phldrT="[Tekst]" custT="1"/>
      <dgm:spPr>
        <a:solidFill>
          <a:prstClr val="white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gm:spPr>
      <dgm:t>
        <a:bodyPr spcFirstLastPara="0" vert="horz" wrap="square" lIns="20320" tIns="20320" rIns="20320" bIns="2032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i="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rPr>
            <a:t>Iedereen welkom</a:t>
          </a:r>
        </a:p>
      </dgm:t>
    </dgm:pt>
    <dgm:pt modelId="{3160142E-FFEA-714C-80D4-3823C6895EDD}" type="parTrans" cxnId="{75ECF314-9FE1-594A-BE26-AB9CB6BA5859}">
      <dgm:prSet/>
      <dgm:spPr/>
      <dgm:t>
        <a:bodyPr/>
        <a:lstStyle/>
        <a:p>
          <a:endParaRPr lang="nl-NL"/>
        </a:p>
      </dgm:t>
    </dgm:pt>
    <dgm:pt modelId="{83977384-4E06-1144-8902-ED30A5B71B71}" type="sibTrans" cxnId="{75ECF314-9FE1-594A-BE26-AB9CB6BA5859}">
      <dgm:prSet/>
      <dgm:spPr/>
      <dgm:t>
        <a:bodyPr/>
        <a:lstStyle/>
        <a:p>
          <a:endParaRPr lang="nl-NL"/>
        </a:p>
      </dgm:t>
    </dgm:pt>
    <dgm:pt modelId="{F7238B19-C0F7-504D-A673-0958A95F9917}">
      <dgm:prSet phldrT="[Tekst]" custT="1"/>
      <dgm:spPr>
        <a:solidFill>
          <a:srgbClr val="35FFD4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gm:spPr>
      <dgm:t>
        <a:bodyPr spcFirstLastPara="0" vert="horz" wrap="square" lIns="20320" tIns="20320" rIns="20320" bIns="2032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i="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rPr>
            <a:t>Democratische prijzen</a:t>
          </a:r>
        </a:p>
      </dgm:t>
    </dgm:pt>
    <dgm:pt modelId="{86358122-ED66-CA44-A7F9-380878EAF18E}" type="parTrans" cxnId="{AB2C1B1B-90E1-F246-8C03-34BBC1A17F95}">
      <dgm:prSet/>
      <dgm:spPr/>
      <dgm:t>
        <a:bodyPr/>
        <a:lstStyle/>
        <a:p>
          <a:endParaRPr lang="nl-NL"/>
        </a:p>
      </dgm:t>
    </dgm:pt>
    <dgm:pt modelId="{B334E48A-6E02-7347-B58B-704C3E84BB01}" type="sibTrans" cxnId="{AB2C1B1B-90E1-F246-8C03-34BBC1A17F95}">
      <dgm:prSet/>
      <dgm:spPr/>
      <dgm:t>
        <a:bodyPr/>
        <a:lstStyle/>
        <a:p>
          <a:endParaRPr lang="nl-NL"/>
        </a:p>
      </dgm:t>
    </dgm:pt>
    <dgm:pt modelId="{774C5AA8-D864-A74A-9A68-215E2ED2C959}">
      <dgm:prSet phldrT="[Tekst]" custT="1"/>
      <dgm:spPr>
        <a:solidFill>
          <a:srgbClr val="35FFD4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gm:spPr>
      <dgm:t>
        <a:bodyPr spcFirstLastPara="0" vert="horz" wrap="square" lIns="20320" tIns="20320" rIns="20320" bIns="2032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i="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rPr>
            <a:t>Open en transparante communicatie</a:t>
          </a:r>
        </a:p>
      </dgm:t>
    </dgm:pt>
    <dgm:pt modelId="{D9EDDA53-A523-A240-853A-619038E0F261}" type="parTrans" cxnId="{B1696774-267F-554D-BE0E-1EE45432E7D2}">
      <dgm:prSet/>
      <dgm:spPr/>
      <dgm:t>
        <a:bodyPr/>
        <a:lstStyle/>
        <a:p>
          <a:endParaRPr lang="nl-NL"/>
        </a:p>
      </dgm:t>
    </dgm:pt>
    <dgm:pt modelId="{576E37C6-E915-4A4A-8EBF-D796DEA3DEDC}" type="sibTrans" cxnId="{B1696774-267F-554D-BE0E-1EE45432E7D2}">
      <dgm:prSet/>
      <dgm:spPr/>
      <dgm:t>
        <a:bodyPr/>
        <a:lstStyle/>
        <a:p>
          <a:endParaRPr lang="nl-NL"/>
        </a:p>
      </dgm:t>
    </dgm:pt>
    <dgm:pt modelId="{79505F9B-D431-144D-8496-C295EA78EC46}">
      <dgm:prSet phldrT="[Tekst]" custT="1"/>
      <dgm:spPr>
        <a:solidFill>
          <a:srgbClr val="FF2B44"/>
        </a:solidFill>
        <a:ln w="12700" cap="flat" cmpd="sng" algn="ctr">
          <a:solidFill>
            <a:prstClr val="black"/>
          </a:solidFill>
          <a:prstDash val="solid"/>
          <a:miter lim="800000"/>
        </a:ln>
        <a:effectLst/>
      </dgm:spPr>
      <dgm:t>
        <a:bodyPr spcFirstLastPara="0" vert="horz" wrap="square" lIns="20320" tIns="20320" rIns="20320" bIns="2032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i="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rPr>
            <a:t>Vernieuwend</a:t>
          </a:r>
        </a:p>
      </dgm:t>
    </dgm:pt>
    <dgm:pt modelId="{7FEC8EB4-C75D-4F43-A3B4-E4BEA4DBAD44}" type="parTrans" cxnId="{E76F1A53-36E5-E847-B93C-424A77CE2F94}">
      <dgm:prSet/>
      <dgm:spPr/>
      <dgm:t>
        <a:bodyPr/>
        <a:lstStyle/>
        <a:p>
          <a:endParaRPr lang="nl-NL"/>
        </a:p>
      </dgm:t>
    </dgm:pt>
    <dgm:pt modelId="{843A0125-FBF4-4D49-BF86-E2B2ECCEBE27}" type="sibTrans" cxnId="{E76F1A53-36E5-E847-B93C-424A77CE2F94}">
      <dgm:prSet/>
      <dgm:spPr/>
      <dgm:t>
        <a:bodyPr/>
        <a:lstStyle/>
        <a:p>
          <a:endParaRPr lang="nl-NL"/>
        </a:p>
      </dgm:t>
    </dgm:pt>
    <dgm:pt modelId="{4833BB78-8FBF-824E-84CC-40D7985B77F0}">
      <dgm:prSet phldrT="[Tekst]" custT="1"/>
      <dgm:spPr>
        <a:solidFill>
          <a:srgbClr val="35FFD4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gm:spPr>
      <dgm:t>
        <a:bodyPr spcFirstLastPara="0" vert="horz" wrap="square" lIns="20320" tIns="20320" rIns="20320" bIns="2032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i="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rPr>
            <a:t>Groepen gebaseerd op ervaring niet op leeftijd</a:t>
          </a:r>
        </a:p>
      </dgm:t>
    </dgm:pt>
    <dgm:pt modelId="{B435C6E8-4165-2243-9852-8A5B50F0EFE2}" type="parTrans" cxnId="{EE2C1C9E-4291-244C-B614-42D0707101C1}">
      <dgm:prSet/>
      <dgm:spPr/>
      <dgm:t>
        <a:bodyPr/>
        <a:lstStyle/>
        <a:p>
          <a:endParaRPr lang="nl-NL"/>
        </a:p>
      </dgm:t>
    </dgm:pt>
    <dgm:pt modelId="{022A8897-86C3-9343-9222-6D6D85DD5044}" type="sibTrans" cxnId="{EE2C1C9E-4291-244C-B614-42D0707101C1}">
      <dgm:prSet/>
      <dgm:spPr/>
      <dgm:t>
        <a:bodyPr/>
        <a:lstStyle/>
        <a:p>
          <a:endParaRPr lang="nl-NL"/>
        </a:p>
      </dgm:t>
    </dgm:pt>
    <dgm:pt modelId="{8CC16011-8203-C94A-8A5B-068F9DCA9B79}">
      <dgm:prSet phldrT="[Tekst]" custT="1"/>
      <dgm:spPr>
        <a:solidFill>
          <a:srgbClr val="FF2B44"/>
        </a:solidFill>
        <a:ln w="12700" cap="flat" cmpd="sng" algn="ctr">
          <a:solidFill>
            <a:prstClr val="black"/>
          </a:solidFill>
          <a:prstDash val="solid"/>
          <a:miter lim="800000"/>
        </a:ln>
        <a:effectLst/>
      </dgm:spPr>
      <dgm:t>
        <a:bodyPr spcFirstLastPara="0" vert="horz" wrap="square" lIns="20320" tIns="20320" rIns="20320" bIns="2032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i="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rPr>
            <a:t>Dansplezier</a:t>
          </a:r>
        </a:p>
      </dgm:t>
    </dgm:pt>
    <dgm:pt modelId="{09F95B5E-16B6-444C-A63F-41A6BF8533B6}" type="parTrans" cxnId="{898789BA-67EC-BD4E-A5B6-BC8A966FE85A}">
      <dgm:prSet/>
      <dgm:spPr/>
      <dgm:t>
        <a:bodyPr/>
        <a:lstStyle/>
        <a:p>
          <a:endParaRPr lang="nl-NL"/>
        </a:p>
      </dgm:t>
    </dgm:pt>
    <dgm:pt modelId="{9A64CDB8-790F-B14F-ACBE-546B150619BC}" type="sibTrans" cxnId="{898789BA-67EC-BD4E-A5B6-BC8A966FE85A}">
      <dgm:prSet/>
      <dgm:spPr/>
      <dgm:t>
        <a:bodyPr/>
        <a:lstStyle/>
        <a:p>
          <a:endParaRPr lang="nl-NL"/>
        </a:p>
      </dgm:t>
    </dgm:pt>
    <dgm:pt modelId="{33AF3531-8971-514B-8891-C0358D9A2B00}">
      <dgm:prSet phldrT="[Tekst]" custT="1"/>
      <dgm:spPr>
        <a:solidFill>
          <a:srgbClr val="35FFD4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gm:spPr>
      <dgm:t>
        <a:bodyPr spcFirstLastPara="0" vert="horz" wrap="square" lIns="20320" tIns="20320" rIns="20320" bIns="2032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i="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rPr>
            <a:t>Mix </a:t>
          </a:r>
          <a:r>
            <a:rPr lang="nl-NL" sz="1600" b="0" i="0" kern="1200" dirty="0" err="1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rPr>
            <a:t>fun</a:t>
          </a:r>
          <a:r>
            <a:rPr lang="nl-NL" sz="1600" b="0" i="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rPr>
            <a:t> en leren</a:t>
          </a:r>
        </a:p>
      </dgm:t>
    </dgm:pt>
    <dgm:pt modelId="{08663AFE-2370-9A4A-A201-FE576B56A445}" type="parTrans" cxnId="{AB35E3D8-F0DB-E148-814D-81F754C0693B}">
      <dgm:prSet/>
      <dgm:spPr/>
      <dgm:t>
        <a:bodyPr/>
        <a:lstStyle/>
        <a:p>
          <a:endParaRPr lang="nl-NL"/>
        </a:p>
      </dgm:t>
    </dgm:pt>
    <dgm:pt modelId="{EA22D72A-0064-C942-8EAE-240051EA6706}" type="sibTrans" cxnId="{AB35E3D8-F0DB-E148-814D-81F754C0693B}">
      <dgm:prSet/>
      <dgm:spPr/>
      <dgm:t>
        <a:bodyPr/>
        <a:lstStyle/>
        <a:p>
          <a:endParaRPr lang="nl-NL"/>
        </a:p>
      </dgm:t>
    </dgm:pt>
    <dgm:pt modelId="{6711A822-2FDC-ED4A-9ED6-780CD73A3448}" type="pres">
      <dgm:prSet presAssocID="{061039BE-EA61-2F44-AEBB-6D737B405AC4}" presName="composite" presStyleCnt="0">
        <dgm:presLayoutVars>
          <dgm:chMax val="1"/>
          <dgm:dir/>
          <dgm:resizeHandles val="exact"/>
        </dgm:presLayoutVars>
      </dgm:prSet>
      <dgm:spPr/>
    </dgm:pt>
    <dgm:pt modelId="{099024FD-F044-A143-B527-90E6701FD221}" type="pres">
      <dgm:prSet presAssocID="{061039BE-EA61-2F44-AEBB-6D737B405AC4}" presName="radial" presStyleCnt="0">
        <dgm:presLayoutVars>
          <dgm:animLvl val="ctr"/>
        </dgm:presLayoutVars>
      </dgm:prSet>
      <dgm:spPr/>
    </dgm:pt>
    <dgm:pt modelId="{57ADC2CC-E4BD-2C4E-A0EE-306B94D39248}" type="pres">
      <dgm:prSet presAssocID="{90BEF722-6311-E943-B721-396D2C10DCD6}" presName="centerShape" presStyleLbl="vennNode1" presStyleIdx="0" presStyleCnt="11" custScaleX="136237" custScaleY="130083"/>
      <dgm:spPr/>
    </dgm:pt>
    <dgm:pt modelId="{6DD65A27-4446-8B42-8CB7-CC909830E233}" type="pres">
      <dgm:prSet presAssocID="{E217A8A4-798E-4A43-9DF8-5F7314B63FC3}" presName="node" presStyleLbl="vennNode1" presStyleIdx="1" presStyleCnt="11" custScaleX="146720" custScaleY="154229" custRadScaleRad="219823" custRadScaleInc="-186761">
        <dgm:presLayoutVars>
          <dgm:bulletEnabled val="1"/>
        </dgm:presLayoutVars>
      </dgm:prSet>
      <dgm:spPr>
        <a:xfrm>
          <a:off x="415604" y="114909"/>
          <a:ext cx="1702428" cy="1702428"/>
        </a:xfrm>
        <a:prstGeom prst="ellipse">
          <a:avLst/>
        </a:prstGeom>
      </dgm:spPr>
    </dgm:pt>
    <dgm:pt modelId="{F2A1FBC0-243B-A84E-ABA0-4069BF8F84ED}" type="pres">
      <dgm:prSet presAssocID="{FA3050B0-35A7-4349-93C2-2CCCE2036349}" presName="node" presStyleLbl="vennNode1" presStyleIdx="2" presStyleCnt="11" custRadScaleRad="155495" custRadScaleInc="-339338">
        <dgm:presLayoutVars>
          <dgm:bulletEnabled val="1"/>
        </dgm:presLayoutVars>
      </dgm:prSet>
      <dgm:spPr>
        <a:xfrm>
          <a:off x="1647486" y="1881396"/>
          <a:ext cx="1702428" cy="1702428"/>
        </a:xfrm>
        <a:prstGeom prst="ellipse">
          <a:avLst/>
        </a:prstGeom>
      </dgm:spPr>
    </dgm:pt>
    <dgm:pt modelId="{9EF9962C-C4B0-2847-936D-78803FA7167B}" type="pres">
      <dgm:prSet presAssocID="{57F708CD-0875-C543-B2C8-D60538671E24}" presName="node" presStyleLbl="vennNode1" presStyleIdx="3" presStyleCnt="11" custRadScaleRad="226396" custRadScaleInc="-477792">
        <dgm:presLayoutVars>
          <dgm:bulletEnabled val="1"/>
        </dgm:presLayoutVars>
      </dgm:prSet>
      <dgm:spPr>
        <a:xfrm>
          <a:off x="0" y="3475862"/>
          <a:ext cx="1702428" cy="1702428"/>
        </a:xfrm>
        <a:prstGeom prst="ellipse">
          <a:avLst/>
        </a:prstGeom>
      </dgm:spPr>
    </dgm:pt>
    <dgm:pt modelId="{55235CEC-2FEB-9D44-8C9F-0FFD82CB9FD2}" type="pres">
      <dgm:prSet presAssocID="{F7238B19-C0F7-504D-A673-0958A95F9917}" presName="node" presStyleLbl="vennNode1" presStyleIdx="4" presStyleCnt="11" custScaleX="130476" custScaleY="130850" custRadScaleRad="141369" custRadScaleInc="-419181">
        <dgm:presLayoutVars>
          <dgm:bulletEnabled val="1"/>
        </dgm:presLayoutVars>
      </dgm:prSet>
      <dgm:spPr>
        <a:xfrm>
          <a:off x="3038783" y="345682"/>
          <a:ext cx="1702428" cy="1702428"/>
        </a:xfrm>
        <a:prstGeom prst="ellipse">
          <a:avLst/>
        </a:prstGeom>
      </dgm:spPr>
    </dgm:pt>
    <dgm:pt modelId="{AF4BB72E-8DAE-FD47-9322-25AB1FFA5E4D}" type="pres">
      <dgm:prSet presAssocID="{774C5AA8-D864-A74A-9A68-215E2ED2C959}" presName="node" presStyleLbl="vennNode1" presStyleIdx="5" presStyleCnt="11" custScaleX="138193" custScaleY="137584" custRadScaleRad="222047" custRadScaleInc="-94932">
        <dgm:presLayoutVars>
          <dgm:bulletEnabled val="1"/>
        </dgm:presLayoutVars>
      </dgm:prSet>
      <dgm:spPr>
        <a:xfrm>
          <a:off x="9862809" y="4126111"/>
          <a:ext cx="1702428" cy="1702428"/>
        </a:xfrm>
        <a:prstGeom prst="ellipse">
          <a:avLst/>
        </a:prstGeom>
      </dgm:spPr>
    </dgm:pt>
    <dgm:pt modelId="{282FD080-23B4-EA4E-915C-447777406ACF}" type="pres">
      <dgm:prSet presAssocID="{79505F9B-D431-144D-8496-C295EA78EC46}" presName="node" presStyleLbl="vennNode1" presStyleIdx="6" presStyleCnt="11" custRadScaleRad="132010" custRadScaleInc="-164772">
        <dgm:presLayoutVars>
          <dgm:bulletEnabled val="1"/>
        </dgm:presLayoutVars>
      </dgm:prSet>
      <dgm:spPr>
        <a:xfrm>
          <a:off x="7876183" y="4100082"/>
          <a:ext cx="1770525" cy="1770525"/>
        </a:xfrm>
        <a:prstGeom prst="ellipse">
          <a:avLst/>
        </a:prstGeom>
      </dgm:spPr>
    </dgm:pt>
    <dgm:pt modelId="{407C2C75-1682-E446-8D2B-BAEF69357988}" type="pres">
      <dgm:prSet presAssocID="{4833BB78-8FBF-824E-84CC-40D7985B77F0}" presName="node" presStyleLbl="vennNode1" presStyleIdx="7" presStyleCnt="11" custScaleX="135027" custScaleY="138567" custRadScaleRad="150451" custRadScaleInc="58832">
        <dgm:presLayoutVars>
          <dgm:bulletEnabled val="1"/>
        </dgm:presLayoutVars>
      </dgm:prSet>
      <dgm:spPr>
        <a:xfrm>
          <a:off x="2727029" y="4340429"/>
          <a:ext cx="1702428" cy="1702428"/>
        </a:xfrm>
        <a:prstGeom prst="ellipse">
          <a:avLst/>
        </a:prstGeom>
      </dgm:spPr>
    </dgm:pt>
    <dgm:pt modelId="{C57363FB-99A5-C24E-904D-467AD71D7A11}" type="pres">
      <dgm:prSet presAssocID="{8CC16011-8203-C94A-8A5B-068F9DCA9B79}" presName="node" presStyleLbl="vennNode1" presStyleIdx="8" presStyleCnt="11" custScaleX="141184" custScaleY="139316" custRadScaleRad="143605" custRadScaleInc="440762">
        <dgm:presLayoutVars>
          <dgm:bulletEnabled val="1"/>
        </dgm:presLayoutVars>
      </dgm:prSet>
      <dgm:spPr>
        <a:xfrm>
          <a:off x="7455246" y="100011"/>
          <a:ext cx="2499698" cy="2466625"/>
        </a:xfrm>
        <a:prstGeom prst="ellipse">
          <a:avLst/>
        </a:prstGeom>
      </dgm:spPr>
    </dgm:pt>
    <dgm:pt modelId="{04BA9971-1477-5445-991E-E760AEAEB0C7}" type="pres">
      <dgm:prSet presAssocID="{33AF3531-8971-514B-8891-C0358D9A2B00}" presName="node" presStyleLbl="vennNode1" presStyleIdx="9" presStyleCnt="11" custRadScaleRad="232898" custRadScaleInc="385762">
        <dgm:presLayoutVars>
          <dgm:bulletEnabled val="1"/>
        </dgm:presLayoutVars>
      </dgm:prSet>
      <dgm:spPr>
        <a:xfrm>
          <a:off x="9993975" y="189735"/>
          <a:ext cx="1702428" cy="1702428"/>
        </a:xfrm>
        <a:prstGeom prst="ellipse">
          <a:avLst/>
        </a:prstGeom>
      </dgm:spPr>
    </dgm:pt>
    <dgm:pt modelId="{A32A9C22-7F29-C748-8DD6-100B2ED0B7EF}" type="pres">
      <dgm:prSet presAssocID="{7CB8DA14-26CC-0F4E-9B0E-C884A63D3274}" presName="node" presStyleLbl="vennNode1" presStyleIdx="10" presStyleCnt="11" custScaleX="116016" custScaleY="122415" custRadScaleRad="162702" custRadScaleInc="338257">
        <dgm:presLayoutVars>
          <dgm:bulletEnabled val="1"/>
        </dgm:presLayoutVars>
      </dgm:prSet>
      <dgm:spPr>
        <a:xfrm>
          <a:off x="8856375" y="2446564"/>
          <a:ext cx="1702428" cy="1702428"/>
        </a:xfrm>
        <a:prstGeom prst="ellipse">
          <a:avLst/>
        </a:prstGeom>
      </dgm:spPr>
    </dgm:pt>
  </dgm:ptLst>
  <dgm:cxnLst>
    <dgm:cxn modelId="{465A6102-3BCE-4721-9CF7-8775D287B775}" type="presOf" srcId="{7CB8DA14-26CC-0F4E-9B0E-C884A63D3274}" destId="{A32A9C22-7F29-C748-8DD6-100B2ED0B7EF}" srcOrd="0" destOrd="0" presId="urn:microsoft.com/office/officeart/2005/8/layout/radial3"/>
    <dgm:cxn modelId="{59D3DE0D-6208-4DDB-BF78-304B89DDD3AE}" type="presOf" srcId="{8CC16011-8203-C94A-8A5B-068F9DCA9B79}" destId="{C57363FB-99A5-C24E-904D-467AD71D7A11}" srcOrd="0" destOrd="0" presId="urn:microsoft.com/office/officeart/2005/8/layout/radial3"/>
    <dgm:cxn modelId="{2450DB13-01DD-419B-9341-86811134BE73}" type="presOf" srcId="{57F708CD-0875-C543-B2C8-D60538671E24}" destId="{9EF9962C-C4B0-2847-936D-78803FA7167B}" srcOrd="0" destOrd="0" presId="urn:microsoft.com/office/officeart/2005/8/layout/radial3"/>
    <dgm:cxn modelId="{75ECF314-9FE1-594A-BE26-AB9CB6BA5859}" srcId="{90BEF722-6311-E943-B721-396D2C10DCD6}" destId="{57F708CD-0875-C543-B2C8-D60538671E24}" srcOrd="2" destOrd="0" parTransId="{3160142E-FFEA-714C-80D4-3823C6895EDD}" sibTransId="{83977384-4E06-1144-8902-ED30A5B71B71}"/>
    <dgm:cxn modelId="{D279B118-27A8-405C-A3CF-DE2D0D7F98BA}" type="presOf" srcId="{774C5AA8-D864-A74A-9A68-215E2ED2C959}" destId="{AF4BB72E-8DAE-FD47-9322-25AB1FFA5E4D}" srcOrd="0" destOrd="0" presId="urn:microsoft.com/office/officeart/2005/8/layout/radial3"/>
    <dgm:cxn modelId="{AB2C1B1B-90E1-F246-8C03-34BBC1A17F95}" srcId="{90BEF722-6311-E943-B721-396D2C10DCD6}" destId="{F7238B19-C0F7-504D-A673-0958A95F9917}" srcOrd="3" destOrd="0" parTransId="{86358122-ED66-CA44-A7F9-380878EAF18E}" sibTransId="{B334E48A-6E02-7347-B58B-704C3E84BB01}"/>
    <dgm:cxn modelId="{9E956829-FAE8-FB48-9488-35C9EC759889}" srcId="{90BEF722-6311-E943-B721-396D2C10DCD6}" destId="{7CB8DA14-26CC-0F4E-9B0E-C884A63D3274}" srcOrd="9" destOrd="0" parTransId="{636F5099-7AC2-C545-B4CF-1FF679E3F039}" sibTransId="{53E9B508-FB79-B14A-AF9B-BF48560D0C78}"/>
    <dgm:cxn modelId="{9A487D2B-BD15-42E1-AF21-6D881984578A}" type="presOf" srcId="{79505F9B-D431-144D-8496-C295EA78EC46}" destId="{282FD080-23B4-EA4E-915C-447777406ACF}" srcOrd="0" destOrd="0" presId="urn:microsoft.com/office/officeart/2005/8/layout/radial3"/>
    <dgm:cxn modelId="{35F2C530-DA01-43B3-AD64-F4BC91158101}" type="presOf" srcId="{E217A8A4-798E-4A43-9DF8-5F7314B63FC3}" destId="{6DD65A27-4446-8B42-8CB7-CC909830E233}" srcOrd="0" destOrd="0" presId="urn:microsoft.com/office/officeart/2005/8/layout/radial3"/>
    <dgm:cxn modelId="{FE19CF68-6CCB-47F0-897E-87F5A9C3CF6D}" type="presOf" srcId="{061039BE-EA61-2F44-AEBB-6D737B405AC4}" destId="{6711A822-2FDC-ED4A-9ED6-780CD73A3448}" srcOrd="0" destOrd="0" presId="urn:microsoft.com/office/officeart/2005/8/layout/radial3"/>
    <dgm:cxn modelId="{E76F1A53-36E5-E847-B93C-424A77CE2F94}" srcId="{90BEF722-6311-E943-B721-396D2C10DCD6}" destId="{79505F9B-D431-144D-8496-C295EA78EC46}" srcOrd="5" destOrd="0" parTransId="{7FEC8EB4-C75D-4F43-A3B4-E4BEA4DBAD44}" sibTransId="{843A0125-FBF4-4D49-BF86-E2B2ECCEBE27}"/>
    <dgm:cxn modelId="{B1696774-267F-554D-BE0E-1EE45432E7D2}" srcId="{90BEF722-6311-E943-B721-396D2C10DCD6}" destId="{774C5AA8-D864-A74A-9A68-215E2ED2C959}" srcOrd="4" destOrd="0" parTransId="{D9EDDA53-A523-A240-853A-619038E0F261}" sibTransId="{576E37C6-E915-4A4A-8EBF-D796DEA3DEDC}"/>
    <dgm:cxn modelId="{EE2C1C9E-4291-244C-B614-42D0707101C1}" srcId="{90BEF722-6311-E943-B721-396D2C10DCD6}" destId="{4833BB78-8FBF-824E-84CC-40D7985B77F0}" srcOrd="6" destOrd="0" parTransId="{B435C6E8-4165-2243-9852-8A5B50F0EFE2}" sibTransId="{022A8897-86C3-9343-9222-6D6D85DD5044}"/>
    <dgm:cxn modelId="{5C1A38A1-2794-432C-9D3B-BB0677A08323}" type="presOf" srcId="{F7238B19-C0F7-504D-A673-0958A95F9917}" destId="{55235CEC-2FEB-9D44-8C9F-0FFD82CB9FD2}" srcOrd="0" destOrd="0" presId="urn:microsoft.com/office/officeart/2005/8/layout/radial3"/>
    <dgm:cxn modelId="{F6D324A3-3EC8-4D07-9FF0-D58A4A73D675}" type="presOf" srcId="{33AF3531-8971-514B-8891-C0358D9A2B00}" destId="{04BA9971-1477-5445-991E-E760AEAEB0C7}" srcOrd="0" destOrd="0" presId="urn:microsoft.com/office/officeart/2005/8/layout/radial3"/>
    <dgm:cxn modelId="{345C1DAA-E233-D646-8EE2-4E0772152E9D}" srcId="{90BEF722-6311-E943-B721-396D2C10DCD6}" destId="{FA3050B0-35A7-4349-93C2-2CCCE2036349}" srcOrd="1" destOrd="0" parTransId="{61E63ED3-A4D4-9A4D-B0F2-D6326D3A0CBA}" sibTransId="{B6F94401-8596-9B45-9349-905D25D2143A}"/>
    <dgm:cxn modelId="{7D7D95AF-1E82-4490-A5C5-C293589128EE}" type="presOf" srcId="{FA3050B0-35A7-4349-93C2-2CCCE2036349}" destId="{F2A1FBC0-243B-A84E-ABA0-4069BF8F84ED}" srcOrd="0" destOrd="0" presId="urn:microsoft.com/office/officeart/2005/8/layout/radial3"/>
    <dgm:cxn modelId="{898789BA-67EC-BD4E-A5B6-BC8A966FE85A}" srcId="{90BEF722-6311-E943-B721-396D2C10DCD6}" destId="{8CC16011-8203-C94A-8A5B-068F9DCA9B79}" srcOrd="7" destOrd="0" parTransId="{09F95B5E-16B6-444C-A63F-41A6BF8533B6}" sibTransId="{9A64CDB8-790F-B14F-ACBE-546B150619BC}"/>
    <dgm:cxn modelId="{DFC599C1-B8F5-4CD1-84A8-16CDA1F0A3DF}" type="presOf" srcId="{4833BB78-8FBF-824E-84CC-40D7985B77F0}" destId="{407C2C75-1682-E446-8D2B-BAEF69357988}" srcOrd="0" destOrd="0" presId="urn:microsoft.com/office/officeart/2005/8/layout/radial3"/>
    <dgm:cxn modelId="{2E3B56CB-5EAE-48B3-8790-4903F0D96E79}" type="presOf" srcId="{90BEF722-6311-E943-B721-396D2C10DCD6}" destId="{57ADC2CC-E4BD-2C4E-A0EE-306B94D39248}" srcOrd="0" destOrd="0" presId="urn:microsoft.com/office/officeart/2005/8/layout/radial3"/>
    <dgm:cxn modelId="{D0FCC6CF-9485-364B-B684-740738812766}" srcId="{061039BE-EA61-2F44-AEBB-6D737B405AC4}" destId="{90BEF722-6311-E943-B721-396D2C10DCD6}" srcOrd="0" destOrd="0" parTransId="{2749E5B7-2698-8C42-90AF-1F7CCB41906A}" sibTransId="{2538845A-FD0F-1748-8BB7-BE5E03F538E6}"/>
    <dgm:cxn modelId="{AB35E3D8-F0DB-E148-814D-81F754C0693B}" srcId="{90BEF722-6311-E943-B721-396D2C10DCD6}" destId="{33AF3531-8971-514B-8891-C0358D9A2B00}" srcOrd="8" destOrd="0" parTransId="{08663AFE-2370-9A4A-A201-FE576B56A445}" sibTransId="{EA22D72A-0064-C942-8EAE-240051EA6706}"/>
    <dgm:cxn modelId="{9AA491F6-B99B-1340-A58E-BA34E603A91D}" srcId="{90BEF722-6311-E943-B721-396D2C10DCD6}" destId="{E217A8A4-798E-4A43-9DF8-5F7314B63FC3}" srcOrd="0" destOrd="0" parTransId="{BAB6E706-2532-314B-B8DF-B802C38C3124}" sibTransId="{13D6DBE5-E922-E248-9E05-37AFE60D91B1}"/>
    <dgm:cxn modelId="{5CEC6B40-7086-4E95-A578-D5B687F44F01}" type="presParOf" srcId="{6711A822-2FDC-ED4A-9ED6-780CD73A3448}" destId="{099024FD-F044-A143-B527-90E6701FD221}" srcOrd="0" destOrd="0" presId="urn:microsoft.com/office/officeart/2005/8/layout/radial3"/>
    <dgm:cxn modelId="{93945A68-326C-42EC-BF39-75140B5D1592}" type="presParOf" srcId="{099024FD-F044-A143-B527-90E6701FD221}" destId="{57ADC2CC-E4BD-2C4E-A0EE-306B94D39248}" srcOrd="0" destOrd="0" presId="urn:microsoft.com/office/officeart/2005/8/layout/radial3"/>
    <dgm:cxn modelId="{3C9CD9E2-9EA5-4059-BA34-156616AA5015}" type="presParOf" srcId="{099024FD-F044-A143-B527-90E6701FD221}" destId="{6DD65A27-4446-8B42-8CB7-CC909830E233}" srcOrd="1" destOrd="0" presId="urn:microsoft.com/office/officeart/2005/8/layout/radial3"/>
    <dgm:cxn modelId="{5AF3CA9A-F28B-4CD6-8EBA-0BFA1E2234CE}" type="presParOf" srcId="{099024FD-F044-A143-B527-90E6701FD221}" destId="{F2A1FBC0-243B-A84E-ABA0-4069BF8F84ED}" srcOrd="2" destOrd="0" presId="urn:microsoft.com/office/officeart/2005/8/layout/radial3"/>
    <dgm:cxn modelId="{E5796492-173A-4A28-8BEE-294AE641CFF3}" type="presParOf" srcId="{099024FD-F044-A143-B527-90E6701FD221}" destId="{9EF9962C-C4B0-2847-936D-78803FA7167B}" srcOrd="3" destOrd="0" presId="urn:microsoft.com/office/officeart/2005/8/layout/radial3"/>
    <dgm:cxn modelId="{C9369F7D-0AFA-4BCA-AA3B-EA5BB2026119}" type="presParOf" srcId="{099024FD-F044-A143-B527-90E6701FD221}" destId="{55235CEC-2FEB-9D44-8C9F-0FFD82CB9FD2}" srcOrd="4" destOrd="0" presId="urn:microsoft.com/office/officeart/2005/8/layout/radial3"/>
    <dgm:cxn modelId="{AF68B5B9-4B81-4639-8ABD-3F4D120DEF3F}" type="presParOf" srcId="{099024FD-F044-A143-B527-90E6701FD221}" destId="{AF4BB72E-8DAE-FD47-9322-25AB1FFA5E4D}" srcOrd="5" destOrd="0" presId="urn:microsoft.com/office/officeart/2005/8/layout/radial3"/>
    <dgm:cxn modelId="{7BD38BBE-09AD-4D07-9999-7BAA10083590}" type="presParOf" srcId="{099024FD-F044-A143-B527-90E6701FD221}" destId="{282FD080-23B4-EA4E-915C-447777406ACF}" srcOrd="6" destOrd="0" presId="urn:microsoft.com/office/officeart/2005/8/layout/radial3"/>
    <dgm:cxn modelId="{D6F278CD-BB32-4B71-8176-0F411AA1F2C7}" type="presParOf" srcId="{099024FD-F044-A143-B527-90E6701FD221}" destId="{407C2C75-1682-E446-8D2B-BAEF69357988}" srcOrd="7" destOrd="0" presId="urn:microsoft.com/office/officeart/2005/8/layout/radial3"/>
    <dgm:cxn modelId="{B3379055-9573-4A0C-A03A-982AD5BEAAA4}" type="presParOf" srcId="{099024FD-F044-A143-B527-90E6701FD221}" destId="{C57363FB-99A5-C24E-904D-467AD71D7A11}" srcOrd="8" destOrd="0" presId="urn:microsoft.com/office/officeart/2005/8/layout/radial3"/>
    <dgm:cxn modelId="{4AA47011-E40C-497B-98C1-EFF55B59B21B}" type="presParOf" srcId="{099024FD-F044-A143-B527-90E6701FD221}" destId="{04BA9971-1477-5445-991E-E760AEAEB0C7}" srcOrd="9" destOrd="0" presId="urn:microsoft.com/office/officeart/2005/8/layout/radial3"/>
    <dgm:cxn modelId="{C82E2D4C-B54E-4BB9-897E-89291C34DD40}" type="presParOf" srcId="{099024FD-F044-A143-B527-90E6701FD221}" destId="{A32A9C22-7F29-C748-8DD6-100B2ED0B7EF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FC1B23-E28C-F044-A8C6-01F501EA2B5B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CE752A39-923F-7848-9B6E-5596B27BFD63}">
      <dgm:prSet phldrT="[Tekst]" custT="1"/>
      <dgm:spPr>
        <a:solidFill>
          <a:prstClr val="white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22860" tIns="22860" rIns="22860" bIns="22860" numCol="1" spcCol="1270" anchor="ctr" anchorCtr="0"/>
        <a:lstStyle/>
        <a:p>
          <a:r>
            <a:rPr lang="nl-NL" sz="160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Bangla Sangam MN" panose="02000000000000000000" pitchFamily="2" charset="0"/>
            </a:rPr>
            <a:t>SINDS </a:t>
          </a:r>
        </a:p>
        <a:p>
          <a:r>
            <a:rPr lang="nl-NL" sz="160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Bangla Sangam MN" panose="02000000000000000000" pitchFamily="2" charset="0"/>
            </a:rPr>
            <a:t>2005</a:t>
          </a:r>
        </a:p>
      </dgm:t>
    </dgm:pt>
    <dgm:pt modelId="{B8C2FAB2-0433-A745-9456-15283258A142}" type="parTrans" cxnId="{8BDBC2A9-4D2C-D94C-9F3D-889C245B865D}">
      <dgm:prSet/>
      <dgm:spPr/>
      <dgm:t>
        <a:bodyPr/>
        <a:lstStyle/>
        <a:p>
          <a:endParaRPr lang="nl-NL"/>
        </a:p>
      </dgm:t>
    </dgm:pt>
    <dgm:pt modelId="{73F0828A-C57D-A541-B677-E13150DB1653}" type="sibTrans" cxnId="{8BDBC2A9-4D2C-D94C-9F3D-889C245B865D}">
      <dgm:prSet/>
      <dgm:spPr/>
      <dgm:t>
        <a:bodyPr/>
        <a:lstStyle/>
        <a:p>
          <a:endParaRPr lang="nl-NL"/>
        </a:p>
      </dgm:t>
    </dgm:pt>
    <dgm:pt modelId="{F5D14D03-70E5-9145-9FE1-670707FE9D54}">
      <dgm:prSet phldrT="[Tekst]" custT="1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nl-NL" sz="1600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  <a:cs typeface="Bangla Sangam MN" panose="02000000000000000000" pitchFamily="2" charset="0"/>
            </a:rPr>
            <a:t>8 </a:t>
          </a:r>
        </a:p>
        <a:p>
          <a:r>
            <a:rPr lang="nl-NL" sz="1600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  <a:cs typeface="Bangla Sangam MN" panose="02000000000000000000" pitchFamily="2" charset="0"/>
            </a:rPr>
            <a:t>DOCENTEN</a:t>
          </a:r>
        </a:p>
      </dgm:t>
    </dgm:pt>
    <dgm:pt modelId="{EE60DFAE-19BE-C34B-984E-81F0F00D97EE}" type="parTrans" cxnId="{58452ED5-7355-DA4B-9878-22104FBD9B4F}">
      <dgm:prSet/>
      <dgm:spPr/>
      <dgm:t>
        <a:bodyPr/>
        <a:lstStyle/>
        <a:p>
          <a:endParaRPr lang="nl-NL"/>
        </a:p>
      </dgm:t>
    </dgm:pt>
    <dgm:pt modelId="{E8D194B4-CF0D-2541-B479-9CE0315906C7}" type="sibTrans" cxnId="{58452ED5-7355-DA4B-9878-22104FBD9B4F}">
      <dgm:prSet/>
      <dgm:spPr/>
      <dgm:t>
        <a:bodyPr/>
        <a:lstStyle/>
        <a:p>
          <a:endParaRPr lang="nl-NL"/>
        </a:p>
      </dgm:t>
    </dgm:pt>
    <dgm:pt modelId="{3EEA0972-C722-C84F-B947-28A16224B020}">
      <dgm:prSet phldrT="[Tekst]" custT="1"/>
      <dgm:spPr>
        <a:solidFill>
          <a:prstClr val="white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22860" tIns="22860" rIns="22860" bIns="22860" numCol="1" spcCol="1270" anchor="ctr" anchorCtr="0"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Bangla Sangam MN" panose="02000000000000000000" pitchFamily="2" charset="0"/>
            </a:rPr>
            <a:t>8 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Bangla Sangam MN" panose="02000000000000000000" pitchFamily="2" charset="0"/>
            </a:rPr>
            <a:t>DANSSTIJLEN</a:t>
          </a:r>
        </a:p>
      </dgm:t>
    </dgm:pt>
    <dgm:pt modelId="{F266738C-84D7-9B4A-87DC-715B0321C7CA}" type="parTrans" cxnId="{489751B8-2D82-5042-9522-A5922555807C}">
      <dgm:prSet/>
      <dgm:spPr/>
      <dgm:t>
        <a:bodyPr/>
        <a:lstStyle/>
        <a:p>
          <a:endParaRPr lang="nl-NL"/>
        </a:p>
      </dgm:t>
    </dgm:pt>
    <dgm:pt modelId="{A1CCAF42-ACB6-9A46-B845-1BB13B63B643}" type="sibTrans" cxnId="{489751B8-2D82-5042-9522-A5922555807C}">
      <dgm:prSet/>
      <dgm:spPr/>
      <dgm:t>
        <a:bodyPr/>
        <a:lstStyle/>
        <a:p>
          <a:endParaRPr lang="nl-NL"/>
        </a:p>
      </dgm:t>
    </dgm:pt>
    <dgm:pt modelId="{07B84E8D-8EEF-1343-80B4-9D25BB210CAF}">
      <dgm:prSet phldrT="[Tekst]" custT="1"/>
      <dgm:spPr>
        <a:solidFill>
          <a:prstClr val="white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22860" tIns="22860" rIns="2286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Bangla Sangam MN" panose="02000000000000000000" pitchFamily="2" charset="0"/>
            </a:rPr>
            <a:t>JONGSTE LID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Bangla Sangam MN" panose="02000000000000000000" pitchFamily="2" charset="0"/>
            </a:rPr>
            <a:t>2j 8m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Bangla Sangam MN" panose="02000000000000000000" pitchFamily="2" charset="0"/>
            </a:rPr>
            <a:t>OUDSTE LID 81j 4m</a:t>
          </a:r>
        </a:p>
      </dgm:t>
    </dgm:pt>
    <dgm:pt modelId="{9DBA7BFD-A40B-9043-8109-86C770B8064A}" type="parTrans" cxnId="{D657900F-5FC2-6042-855F-AE511DB8F968}">
      <dgm:prSet/>
      <dgm:spPr/>
      <dgm:t>
        <a:bodyPr/>
        <a:lstStyle/>
        <a:p>
          <a:endParaRPr lang="nl-NL"/>
        </a:p>
      </dgm:t>
    </dgm:pt>
    <dgm:pt modelId="{CB365883-5848-3A41-8AA3-702516A97F54}" type="sibTrans" cxnId="{D657900F-5FC2-6042-855F-AE511DB8F968}">
      <dgm:prSet/>
      <dgm:spPr/>
      <dgm:t>
        <a:bodyPr/>
        <a:lstStyle/>
        <a:p>
          <a:endParaRPr lang="nl-NL"/>
        </a:p>
      </dgm:t>
    </dgm:pt>
    <dgm:pt modelId="{F40805CD-51C9-2148-AB52-7018A6D7F110}">
      <dgm:prSet phldrT="[Tekst]" custT="1"/>
      <dgm:spPr>
        <a:solidFill>
          <a:prstClr val="white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22860" tIns="22860" rIns="22860" bIns="22860" numCol="1" spcCol="1270" anchor="ctr" anchorCtr="0"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 dirty="0">
            <a:solidFill>
              <a:prstClr val="black"/>
            </a:solidFill>
            <a:latin typeface="Gadugi" panose="020B0502040204020203" pitchFamily="34" charset="0"/>
            <a:ea typeface="Gadugi" panose="020B0502040204020203" pitchFamily="34" charset="0"/>
            <a:cs typeface="Bangla Sangam MN" panose="02000000000000000000" pitchFamily="2" charset="0"/>
          </a:endParaRP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Bangla Sangam MN" panose="02000000000000000000" pitchFamily="2" charset="0"/>
            </a:rPr>
            <a:t>20 DANSGROEPEN</a:t>
          </a:r>
        </a:p>
      </dgm:t>
    </dgm:pt>
    <dgm:pt modelId="{1F8C6D86-F1DF-2646-862B-890D69AA34DF}" type="parTrans" cxnId="{D40F103A-89CE-1D41-8E86-047F11879664}">
      <dgm:prSet/>
      <dgm:spPr/>
      <dgm:t>
        <a:bodyPr/>
        <a:lstStyle/>
        <a:p>
          <a:endParaRPr lang="nl-NL"/>
        </a:p>
      </dgm:t>
    </dgm:pt>
    <dgm:pt modelId="{A745A9C6-407D-AF46-BED3-43A3FEC48EF4}" type="sibTrans" cxnId="{D40F103A-89CE-1D41-8E86-047F11879664}">
      <dgm:prSet/>
      <dgm:spPr/>
      <dgm:t>
        <a:bodyPr/>
        <a:lstStyle/>
        <a:p>
          <a:endParaRPr lang="nl-NL"/>
        </a:p>
      </dgm:t>
    </dgm:pt>
    <dgm:pt modelId="{5A1040B8-070E-1446-8148-819BC31CD275}">
      <dgm:prSet phldrT="[Tekst]" custT="1"/>
      <dgm:spPr>
        <a:solidFill>
          <a:prstClr val="white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22860" tIns="22860" rIns="2286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Bangla Sangam MN" panose="02000000000000000000" pitchFamily="2" charset="0"/>
            </a:rPr>
            <a:t>340 INSCHRIJVINGEN</a:t>
          </a:r>
        </a:p>
      </dgm:t>
    </dgm:pt>
    <dgm:pt modelId="{A44CFCBD-E549-4042-831A-6601F775B3AB}" type="parTrans" cxnId="{323ED137-0AFA-3D4A-BF88-15F798035035}">
      <dgm:prSet/>
      <dgm:spPr/>
      <dgm:t>
        <a:bodyPr/>
        <a:lstStyle/>
        <a:p>
          <a:endParaRPr lang="nl-NL"/>
        </a:p>
      </dgm:t>
    </dgm:pt>
    <dgm:pt modelId="{9C9919D2-C581-FA45-9911-CA460FA51575}" type="sibTrans" cxnId="{323ED137-0AFA-3D4A-BF88-15F798035035}">
      <dgm:prSet/>
      <dgm:spPr/>
      <dgm:t>
        <a:bodyPr/>
        <a:lstStyle/>
        <a:p>
          <a:endParaRPr lang="nl-NL"/>
        </a:p>
      </dgm:t>
    </dgm:pt>
    <dgm:pt modelId="{7415B96F-2A28-0E43-9572-BAF3EFC5AE06}">
      <dgm:prSet phldrT="[Tekst]" custT="1"/>
      <dgm:spPr>
        <a:solidFill>
          <a:prstClr val="white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22860" tIns="22860" rIns="2286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Bangla Sangam MN" panose="02000000000000000000" pitchFamily="2" charset="0"/>
            </a:rPr>
            <a:t>266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Bangla Sangam MN" panose="02000000000000000000" pitchFamily="2" charset="0"/>
            </a:rPr>
            <a:t>DANSERS</a:t>
          </a:r>
        </a:p>
      </dgm:t>
    </dgm:pt>
    <dgm:pt modelId="{BA1A4179-3237-9347-8EEA-A4DFA2548630}" type="parTrans" cxnId="{F728D554-1B3C-D545-9A42-E7B00A3A3670}">
      <dgm:prSet/>
      <dgm:spPr/>
      <dgm:t>
        <a:bodyPr/>
        <a:lstStyle/>
        <a:p>
          <a:endParaRPr lang="nl-NL"/>
        </a:p>
      </dgm:t>
    </dgm:pt>
    <dgm:pt modelId="{9363EEEE-A9FF-504B-BE46-5D1CB72964D8}" type="sibTrans" cxnId="{F728D554-1B3C-D545-9A42-E7B00A3A3670}">
      <dgm:prSet/>
      <dgm:spPr/>
      <dgm:t>
        <a:bodyPr/>
        <a:lstStyle/>
        <a:p>
          <a:endParaRPr lang="nl-NL"/>
        </a:p>
      </dgm:t>
    </dgm:pt>
    <dgm:pt modelId="{CB2FE860-43D0-054B-91ED-E567BEB99CC7}">
      <dgm:prSet phldrT="[Tekst]"/>
      <dgm:spPr/>
      <dgm:t>
        <a:bodyPr/>
        <a:lstStyle/>
        <a:p>
          <a:endParaRPr lang="nl-NL" dirty="0"/>
        </a:p>
      </dgm:t>
    </dgm:pt>
    <dgm:pt modelId="{F65AC2EA-CB40-E249-B6FA-C34CBCB5FEBA}" type="sibTrans" cxnId="{BD42DBC1-BA64-3D4D-8FD8-FC2CDB7422A7}">
      <dgm:prSet/>
      <dgm:spPr/>
      <dgm:t>
        <a:bodyPr/>
        <a:lstStyle/>
        <a:p>
          <a:endParaRPr lang="nl-NL"/>
        </a:p>
      </dgm:t>
    </dgm:pt>
    <dgm:pt modelId="{0D023F68-9524-064A-BF8E-5C9B656E57A6}" type="parTrans" cxnId="{BD42DBC1-BA64-3D4D-8FD8-FC2CDB7422A7}">
      <dgm:prSet/>
      <dgm:spPr/>
      <dgm:t>
        <a:bodyPr/>
        <a:lstStyle/>
        <a:p>
          <a:endParaRPr lang="nl-NL"/>
        </a:p>
      </dgm:t>
    </dgm:pt>
    <dgm:pt modelId="{53231D40-689A-9E40-A075-FF3BB604D7F3}">
      <dgm:prSet phldrT="[Tekst]" custScaleX="127758" custScaleY="126827" custRadScaleRad="147533" custRadScaleInc="-6810"/>
      <dgm:spPr>
        <a:solidFill>
          <a:schemeClr val="tx1"/>
        </a:solidFill>
        <a:ln>
          <a:noFill/>
        </a:ln>
      </dgm:spPr>
      <dgm:t>
        <a:bodyPr/>
        <a:lstStyle/>
        <a:p>
          <a:endParaRPr lang="nl-NL"/>
        </a:p>
      </dgm:t>
    </dgm:pt>
    <dgm:pt modelId="{C54DCB63-D662-9B43-9DA3-23D9C13C019A}" type="parTrans" cxnId="{41981670-97D6-4142-9334-4B1E79BA615F}">
      <dgm:prSet/>
      <dgm:spPr/>
      <dgm:t>
        <a:bodyPr/>
        <a:lstStyle/>
        <a:p>
          <a:endParaRPr lang="nl-NL"/>
        </a:p>
      </dgm:t>
    </dgm:pt>
    <dgm:pt modelId="{D0AB544E-0573-7540-B149-B7CB9DF0DCED}" type="sibTrans" cxnId="{41981670-97D6-4142-9334-4B1E79BA615F}">
      <dgm:prSet/>
      <dgm:spPr/>
      <dgm:t>
        <a:bodyPr/>
        <a:lstStyle/>
        <a:p>
          <a:endParaRPr lang="nl-NL"/>
        </a:p>
      </dgm:t>
    </dgm:pt>
    <dgm:pt modelId="{45357E5B-9157-1944-89C7-E94C2882FE9B}">
      <dgm:prSet phldrT="[Tekst]" custScaleX="127758" custScaleY="126827" custRadScaleRad="147533" custRadScaleInc="-6810"/>
      <dgm:spPr>
        <a:solidFill>
          <a:schemeClr val="tx1"/>
        </a:solidFill>
        <a:ln>
          <a:noFill/>
        </a:ln>
      </dgm:spPr>
      <dgm:t>
        <a:bodyPr/>
        <a:lstStyle/>
        <a:p>
          <a:endParaRPr lang="nl-NL"/>
        </a:p>
      </dgm:t>
    </dgm:pt>
    <dgm:pt modelId="{43A04B28-4A79-1E4D-819B-438995549E37}" type="parTrans" cxnId="{A3FC6A7A-C224-6B49-B83E-48F7BE1DB3B3}">
      <dgm:prSet/>
      <dgm:spPr/>
      <dgm:t>
        <a:bodyPr/>
        <a:lstStyle/>
        <a:p>
          <a:endParaRPr lang="nl-NL"/>
        </a:p>
      </dgm:t>
    </dgm:pt>
    <dgm:pt modelId="{61E56817-56C6-AF41-A174-060CBC03A5AD}" type="sibTrans" cxnId="{A3FC6A7A-C224-6B49-B83E-48F7BE1DB3B3}">
      <dgm:prSet/>
      <dgm:spPr/>
      <dgm:t>
        <a:bodyPr/>
        <a:lstStyle/>
        <a:p>
          <a:endParaRPr lang="nl-NL"/>
        </a:p>
      </dgm:t>
    </dgm:pt>
    <dgm:pt modelId="{01533436-5598-0547-B682-F0D6F6504274}">
      <dgm:prSet phldrT="[Tekst]" custT="1"/>
      <dgm:spPr>
        <a:solidFill>
          <a:prstClr val="white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22860" tIns="22860" rIns="2286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Bangla Sangam MN" panose="02000000000000000000" pitchFamily="2" charset="0"/>
            </a:rPr>
            <a:t>17 DANSERS GEMIDDELD PER GROEP</a:t>
          </a:r>
        </a:p>
      </dgm:t>
    </dgm:pt>
    <dgm:pt modelId="{D231DBC1-B8AB-BE4E-A55F-8C166858AFA5}" type="parTrans" cxnId="{96B579AA-8AE0-044B-B2C0-09E0F020B108}">
      <dgm:prSet/>
      <dgm:spPr/>
      <dgm:t>
        <a:bodyPr/>
        <a:lstStyle/>
        <a:p>
          <a:endParaRPr lang="nl-NL"/>
        </a:p>
      </dgm:t>
    </dgm:pt>
    <dgm:pt modelId="{7BBD7CB6-B3A9-A24B-86BA-4595658A69F7}" type="sibTrans" cxnId="{96B579AA-8AE0-044B-B2C0-09E0F020B108}">
      <dgm:prSet/>
      <dgm:spPr/>
      <dgm:t>
        <a:bodyPr/>
        <a:lstStyle/>
        <a:p>
          <a:endParaRPr lang="nl-NL"/>
        </a:p>
      </dgm:t>
    </dgm:pt>
    <dgm:pt modelId="{E4D9BE55-0A1C-1C46-8F4C-90FE996C52DF}">
      <dgm:prSet phldrT="[Tekst]" custT="1"/>
      <dgm:spPr>
        <a:solidFill>
          <a:prstClr val="white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22860" tIns="22860" rIns="2286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Bangla Sangam MN" panose="02000000000000000000" pitchFamily="2" charset="0"/>
            </a:rPr>
            <a:t>15 JAAR</a:t>
          </a:r>
        </a:p>
      </dgm:t>
    </dgm:pt>
    <dgm:pt modelId="{F7A38B9F-6FB9-E344-82CB-619551F90BA1}" type="parTrans" cxnId="{66E42487-59B8-8F48-8DA0-82D1FBF11673}">
      <dgm:prSet/>
      <dgm:spPr/>
      <dgm:t>
        <a:bodyPr/>
        <a:lstStyle/>
        <a:p>
          <a:endParaRPr lang="nl-NL"/>
        </a:p>
      </dgm:t>
    </dgm:pt>
    <dgm:pt modelId="{36977632-8312-4F4E-9739-80670B69DD79}" type="sibTrans" cxnId="{66E42487-59B8-8F48-8DA0-82D1FBF11673}">
      <dgm:prSet/>
      <dgm:spPr/>
      <dgm:t>
        <a:bodyPr/>
        <a:lstStyle/>
        <a:p>
          <a:endParaRPr lang="nl-NL"/>
        </a:p>
      </dgm:t>
    </dgm:pt>
    <dgm:pt modelId="{3201EEC3-7550-2D41-9294-A403364B8756}">
      <dgm:prSet phldrT="[Tekst]" custT="1"/>
      <dgm:spPr>
        <a:solidFill>
          <a:prstClr val="white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22860" tIns="22860" rIns="2286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Bangla Sangam MN" panose="02000000000000000000" pitchFamily="2" charset="0"/>
            </a:rPr>
            <a:t>4 SHOWS`</a:t>
          </a:r>
        </a:p>
      </dgm:t>
    </dgm:pt>
    <dgm:pt modelId="{4CBB9215-5A34-6A46-9403-685EEB7AD43F}" type="parTrans" cxnId="{FF68BD62-C3AC-AE4D-8FB1-8DEA22EB3E0C}">
      <dgm:prSet/>
      <dgm:spPr/>
      <dgm:t>
        <a:bodyPr/>
        <a:lstStyle/>
        <a:p>
          <a:endParaRPr lang="nl-NL"/>
        </a:p>
      </dgm:t>
    </dgm:pt>
    <dgm:pt modelId="{D8DC5E6A-875A-5046-A1B7-A92ED5ADB60E}" type="sibTrans" cxnId="{FF68BD62-C3AC-AE4D-8FB1-8DEA22EB3E0C}">
      <dgm:prSet/>
      <dgm:spPr/>
      <dgm:t>
        <a:bodyPr/>
        <a:lstStyle/>
        <a:p>
          <a:endParaRPr lang="nl-NL"/>
        </a:p>
      </dgm:t>
    </dgm:pt>
    <dgm:pt modelId="{B7316566-9EDD-CC4F-B8FC-17D8983F2D1C}">
      <dgm:prSet phldrT="[Tekst]" custT="1"/>
      <dgm:spPr>
        <a:solidFill>
          <a:prstClr val="white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22860" tIns="22860" rIns="2286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Bangla Sangam MN" panose="02000000000000000000" pitchFamily="2" charset="0"/>
            </a:rPr>
            <a:t>73 NIEUWE LEDEN</a:t>
          </a:r>
        </a:p>
      </dgm:t>
    </dgm:pt>
    <dgm:pt modelId="{D39B2C01-94E3-B14E-AF97-5E82052B6528}" type="parTrans" cxnId="{0754C970-80D3-B947-8E88-86560D0C7DD6}">
      <dgm:prSet/>
      <dgm:spPr/>
      <dgm:t>
        <a:bodyPr/>
        <a:lstStyle/>
        <a:p>
          <a:endParaRPr lang="nl-NL"/>
        </a:p>
      </dgm:t>
    </dgm:pt>
    <dgm:pt modelId="{A4471C8E-666F-104A-89D1-09CFAD1A01A6}" type="sibTrans" cxnId="{0754C970-80D3-B947-8E88-86560D0C7DD6}">
      <dgm:prSet/>
      <dgm:spPr/>
      <dgm:t>
        <a:bodyPr/>
        <a:lstStyle/>
        <a:p>
          <a:endParaRPr lang="nl-NL"/>
        </a:p>
      </dgm:t>
    </dgm:pt>
    <dgm:pt modelId="{C246717F-27D8-3641-AA0E-CC34E03695AA}" type="pres">
      <dgm:prSet presAssocID="{26FC1B23-E28C-F044-A8C6-01F501EA2B5B}" presName="composite" presStyleCnt="0">
        <dgm:presLayoutVars>
          <dgm:chMax val="1"/>
          <dgm:dir/>
          <dgm:resizeHandles val="exact"/>
        </dgm:presLayoutVars>
      </dgm:prSet>
      <dgm:spPr/>
    </dgm:pt>
    <dgm:pt modelId="{A309D153-88AE-A843-914B-2613E5B3369C}" type="pres">
      <dgm:prSet presAssocID="{26FC1B23-E28C-F044-A8C6-01F501EA2B5B}" presName="radial" presStyleCnt="0">
        <dgm:presLayoutVars>
          <dgm:animLvl val="ctr"/>
        </dgm:presLayoutVars>
      </dgm:prSet>
      <dgm:spPr/>
    </dgm:pt>
    <dgm:pt modelId="{1F721548-E115-D24C-91B4-C5B03F17788E}" type="pres">
      <dgm:prSet presAssocID="{CB2FE860-43D0-054B-91ED-E567BEB99CC7}" presName="centerShape" presStyleLbl="vennNode1" presStyleIdx="0" presStyleCnt="12" custScaleX="36624" custScaleY="39338" custLinFactNeighborX="498" custLinFactNeighborY="-4233"/>
      <dgm:spPr/>
    </dgm:pt>
    <dgm:pt modelId="{C344B2A9-17C3-534F-B27B-175A4EE0319E}" type="pres">
      <dgm:prSet presAssocID="{CE752A39-923F-7848-9B6E-5596B27BFD63}" presName="node" presStyleLbl="vennNode1" presStyleIdx="1" presStyleCnt="12" custScaleX="95533" custScaleY="92382" custRadScaleRad="219132" custRadScaleInc="-179096">
        <dgm:presLayoutVars>
          <dgm:bulletEnabled val="1"/>
        </dgm:presLayoutVars>
      </dgm:prSet>
      <dgm:spPr>
        <a:xfrm>
          <a:off x="3402601" y="624"/>
          <a:ext cx="1750184" cy="1750184"/>
        </a:xfrm>
        <a:prstGeom prst="ellipse">
          <a:avLst/>
        </a:prstGeom>
      </dgm:spPr>
    </dgm:pt>
    <dgm:pt modelId="{350FD7CE-9BCD-8F41-9ACC-C126ED6525BF}" type="pres">
      <dgm:prSet presAssocID="{F5D14D03-70E5-9145-9FE1-670707FE9D54}" presName="node" presStyleLbl="vennNode1" presStyleIdx="2" presStyleCnt="12" custScaleX="109490" custScaleY="109513" custRadScaleRad="210062" custRadScaleInc="90262">
        <dgm:presLayoutVars>
          <dgm:bulletEnabled val="1"/>
        </dgm:presLayoutVars>
      </dgm:prSet>
      <dgm:spPr/>
    </dgm:pt>
    <dgm:pt modelId="{299650E4-5961-6043-90F7-5FDB647D9302}" type="pres">
      <dgm:prSet presAssocID="{3EEA0972-C722-C84F-B947-28A16224B020}" presName="node" presStyleLbl="vennNode1" presStyleIdx="3" presStyleCnt="12" custScaleX="111038" custScaleY="105017" custRadScaleRad="202161" custRadScaleInc="123105">
        <dgm:presLayoutVars>
          <dgm:bulletEnabled val="1"/>
        </dgm:presLayoutVars>
      </dgm:prSet>
      <dgm:spPr>
        <a:xfrm>
          <a:off x="5449260" y="4159093"/>
          <a:ext cx="2244629" cy="2151432"/>
        </a:xfrm>
        <a:prstGeom prst="ellipse">
          <a:avLst/>
        </a:prstGeom>
      </dgm:spPr>
    </dgm:pt>
    <dgm:pt modelId="{354CC7BD-57DC-8E44-9786-BB1A3C69A096}" type="pres">
      <dgm:prSet presAssocID="{F40805CD-51C9-2148-AB52-7018A6D7F110}" presName="node" presStyleLbl="vennNode1" presStyleIdx="4" presStyleCnt="12" custScaleX="136350" custScaleY="124282" custRadScaleRad="141585" custRadScaleInc="-48356">
        <dgm:presLayoutVars>
          <dgm:bulletEnabled val="1"/>
        </dgm:presLayoutVars>
      </dgm:prSet>
      <dgm:spPr>
        <a:xfrm>
          <a:off x="3444308" y="4593993"/>
          <a:ext cx="1750184" cy="1750184"/>
        </a:xfrm>
        <a:prstGeom prst="ellipse">
          <a:avLst/>
        </a:prstGeom>
      </dgm:spPr>
    </dgm:pt>
    <dgm:pt modelId="{6F15D448-6443-8F4C-9DBC-C29549F959A6}" type="pres">
      <dgm:prSet presAssocID="{5A1040B8-070E-1446-8148-819BC31CD275}" presName="node" presStyleLbl="vennNode1" presStyleIdx="5" presStyleCnt="12" custScaleX="134472" custScaleY="123599" custRadScaleRad="199847" custRadScaleInc="348189">
        <dgm:presLayoutVars>
          <dgm:bulletEnabled val="1"/>
        </dgm:presLayoutVars>
      </dgm:prSet>
      <dgm:spPr>
        <a:xfrm>
          <a:off x="2289796" y="4010422"/>
          <a:ext cx="1831044" cy="1831044"/>
        </a:xfrm>
        <a:prstGeom prst="ellipse">
          <a:avLst/>
        </a:prstGeom>
      </dgm:spPr>
    </dgm:pt>
    <dgm:pt modelId="{8301CAB3-4D6C-C347-AAA5-406DC17049DA}" type="pres">
      <dgm:prSet presAssocID="{7415B96F-2A28-0E43-9572-BAF3EFC5AE06}" presName="node" presStyleLbl="vennNode1" presStyleIdx="6" presStyleCnt="12" custRadScaleRad="122471" custRadScaleInc="154139">
        <dgm:presLayoutVars>
          <dgm:bulletEnabled val="1"/>
        </dgm:presLayoutVars>
      </dgm:prSet>
      <dgm:spPr>
        <a:xfrm>
          <a:off x="1631276" y="2301887"/>
          <a:ext cx="1831044" cy="1831044"/>
        </a:xfrm>
        <a:prstGeom prst="ellipse">
          <a:avLst/>
        </a:prstGeom>
      </dgm:spPr>
    </dgm:pt>
    <dgm:pt modelId="{427D81DC-CBCB-0D4F-AEFB-84214B5C1C6E}" type="pres">
      <dgm:prSet presAssocID="{07B84E8D-8EEF-1343-80B4-9D25BB210CAF}" presName="node" presStyleLbl="vennNode1" presStyleIdx="7" presStyleCnt="12" custScaleX="102899" custScaleY="104153" custRadScaleRad="119336" custRadScaleInc="211934">
        <dgm:presLayoutVars>
          <dgm:bulletEnabled val="1"/>
        </dgm:presLayoutVars>
      </dgm:prSet>
      <dgm:spPr>
        <a:xfrm>
          <a:off x="2329786" y="615535"/>
          <a:ext cx="1831044" cy="1831044"/>
        </a:xfrm>
        <a:prstGeom prst="ellipse">
          <a:avLst/>
        </a:prstGeom>
      </dgm:spPr>
    </dgm:pt>
    <dgm:pt modelId="{D1EA0129-F19B-4441-BCF9-4E1B7D7B94B3}" type="pres">
      <dgm:prSet presAssocID="{01533436-5598-0547-B682-F0D6F6504274}" presName="node" presStyleLbl="vennNode1" presStyleIdx="8" presStyleCnt="12" custRadScaleRad="143305" custRadScaleInc="-287321">
        <dgm:presLayoutVars>
          <dgm:bulletEnabled val="1"/>
        </dgm:presLayoutVars>
      </dgm:prSet>
      <dgm:spPr/>
    </dgm:pt>
    <dgm:pt modelId="{B2869241-16FD-6349-BF05-0A06367E3A5C}" type="pres">
      <dgm:prSet presAssocID="{E4D9BE55-0A1C-1C46-8F4C-90FE996C52DF}" presName="node" presStyleLbl="vennNode1" presStyleIdx="9" presStyleCnt="12" custRadScaleRad="136558" custRadScaleInc="159413">
        <dgm:presLayoutVars>
          <dgm:bulletEnabled val="1"/>
        </dgm:presLayoutVars>
      </dgm:prSet>
      <dgm:spPr/>
    </dgm:pt>
    <dgm:pt modelId="{323A1236-D860-9443-9315-9DFEA9ED3DA9}" type="pres">
      <dgm:prSet presAssocID="{3201EEC3-7550-2D41-9294-A403364B8756}" presName="node" presStyleLbl="vennNode1" presStyleIdx="10" presStyleCnt="12" custRadScaleRad="121173" custRadScaleInc="185946">
        <dgm:presLayoutVars>
          <dgm:bulletEnabled val="1"/>
        </dgm:presLayoutVars>
      </dgm:prSet>
      <dgm:spPr/>
    </dgm:pt>
    <dgm:pt modelId="{DAE05BAC-863E-4B42-827B-198D2070ECBE}" type="pres">
      <dgm:prSet presAssocID="{B7316566-9EDD-CC4F-B8FC-17D8983F2D1C}" presName="node" presStyleLbl="vennNode1" presStyleIdx="11" presStyleCnt="12" custRadScaleRad="200279" custRadScaleInc="-163460">
        <dgm:presLayoutVars>
          <dgm:bulletEnabled val="1"/>
        </dgm:presLayoutVars>
      </dgm:prSet>
      <dgm:spPr/>
    </dgm:pt>
  </dgm:ptLst>
  <dgm:cxnLst>
    <dgm:cxn modelId="{F4B6FB03-DEB8-4CFA-A6F9-0EABE4C0BF84}" type="presOf" srcId="{3201EEC3-7550-2D41-9294-A403364B8756}" destId="{323A1236-D860-9443-9315-9DFEA9ED3DA9}" srcOrd="0" destOrd="0" presId="urn:microsoft.com/office/officeart/2005/8/layout/radial3"/>
    <dgm:cxn modelId="{A18AAF0D-09EB-4298-B8F0-61975217CFFB}" type="presOf" srcId="{CB2FE860-43D0-054B-91ED-E567BEB99CC7}" destId="{1F721548-E115-D24C-91B4-C5B03F17788E}" srcOrd="0" destOrd="0" presId="urn:microsoft.com/office/officeart/2005/8/layout/radial3"/>
    <dgm:cxn modelId="{D657900F-5FC2-6042-855F-AE511DB8F968}" srcId="{CB2FE860-43D0-054B-91ED-E567BEB99CC7}" destId="{07B84E8D-8EEF-1343-80B4-9D25BB210CAF}" srcOrd="6" destOrd="0" parTransId="{9DBA7BFD-A40B-9043-8109-86C770B8064A}" sibTransId="{CB365883-5848-3A41-8AA3-702516A97F54}"/>
    <dgm:cxn modelId="{1BFD611A-104D-436B-B9C9-40AA92564699}" type="presOf" srcId="{7415B96F-2A28-0E43-9572-BAF3EFC5AE06}" destId="{8301CAB3-4D6C-C347-AAA5-406DC17049DA}" srcOrd="0" destOrd="0" presId="urn:microsoft.com/office/officeart/2005/8/layout/radial3"/>
    <dgm:cxn modelId="{A86E4C1D-97E0-4155-A0E0-0E0E0252389C}" type="presOf" srcId="{F5D14D03-70E5-9145-9FE1-670707FE9D54}" destId="{350FD7CE-9BCD-8F41-9ACC-C126ED6525BF}" srcOrd="0" destOrd="0" presId="urn:microsoft.com/office/officeart/2005/8/layout/radial3"/>
    <dgm:cxn modelId="{323ED137-0AFA-3D4A-BF88-15F798035035}" srcId="{CB2FE860-43D0-054B-91ED-E567BEB99CC7}" destId="{5A1040B8-070E-1446-8148-819BC31CD275}" srcOrd="4" destOrd="0" parTransId="{A44CFCBD-E549-4042-831A-6601F775B3AB}" sibTransId="{9C9919D2-C581-FA45-9911-CA460FA51575}"/>
    <dgm:cxn modelId="{D40F103A-89CE-1D41-8E86-047F11879664}" srcId="{CB2FE860-43D0-054B-91ED-E567BEB99CC7}" destId="{F40805CD-51C9-2148-AB52-7018A6D7F110}" srcOrd="3" destOrd="0" parTransId="{1F8C6D86-F1DF-2646-862B-890D69AA34DF}" sibTransId="{A745A9C6-407D-AF46-BED3-43A3FEC48EF4}"/>
    <dgm:cxn modelId="{9F67375C-68C7-4649-9904-9C2FD7972BA5}" type="presOf" srcId="{B7316566-9EDD-CC4F-B8FC-17D8983F2D1C}" destId="{DAE05BAC-863E-4B42-827B-198D2070ECBE}" srcOrd="0" destOrd="0" presId="urn:microsoft.com/office/officeart/2005/8/layout/radial3"/>
    <dgm:cxn modelId="{FF68BD62-C3AC-AE4D-8FB1-8DEA22EB3E0C}" srcId="{CB2FE860-43D0-054B-91ED-E567BEB99CC7}" destId="{3201EEC3-7550-2D41-9294-A403364B8756}" srcOrd="9" destOrd="0" parTransId="{4CBB9215-5A34-6A46-9403-685EEB7AD43F}" sibTransId="{D8DC5E6A-875A-5046-A1B7-A92ED5ADB60E}"/>
    <dgm:cxn modelId="{A53BC967-098A-493D-BD01-CFD30460F5E6}" type="presOf" srcId="{01533436-5598-0547-B682-F0D6F6504274}" destId="{D1EA0129-F19B-4441-BCF9-4E1B7D7B94B3}" srcOrd="0" destOrd="0" presId="urn:microsoft.com/office/officeart/2005/8/layout/radial3"/>
    <dgm:cxn modelId="{41981670-97D6-4142-9334-4B1E79BA615F}" srcId="{26FC1B23-E28C-F044-A8C6-01F501EA2B5B}" destId="{53231D40-689A-9E40-A075-FF3BB604D7F3}" srcOrd="1" destOrd="0" parTransId="{C54DCB63-D662-9B43-9DA3-23D9C13C019A}" sibTransId="{D0AB544E-0573-7540-B149-B7CB9DF0DCED}"/>
    <dgm:cxn modelId="{0754C970-80D3-B947-8E88-86560D0C7DD6}" srcId="{CB2FE860-43D0-054B-91ED-E567BEB99CC7}" destId="{B7316566-9EDD-CC4F-B8FC-17D8983F2D1C}" srcOrd="10" destOrd="0" parTransId="{D39B2C01-94E3-B14E-AF97-5E82052B6528}" sibTransId="{A4471C8E-666F-104A-89D1-09CFAD1A01A6}"/>
    <dgm:cxn modelId="{6DF5E951-A7FD-475F-AE49-84EB009B1C97}" type="presOf" srcId="{07B84E8D-8EEF-1343-80B4-9D25BB210CAF}" destId="{427D81DC-CBCB-0D4F-AEFB-84214B5C1C6E}" srcOrd="0" destOrd="0" presId="urn:microsoft.com/office/officeart/2005/8/layout/radial3"/>
    <dgm:cxn modelId="{F728D554-1B3C-D545-9A42-E7B00A3A3670}" srcId="{CB2FE860-43D0-054B-91ED-E567BEB99CC7}" destId="{7415B96F-2A28-0E43-9572-BAF3EFC5AE06}" srcOrd="5" destOrd="0" parTransId="{BA1A4179-3237-9347-8EEA-A4DFA2548630}" sibTransId="{9363EEEE-A9FF-504B-BE46-5D1CB72964D8}"/>
    <dgm:cxn modelId="{A3FC6A7A-C224-6B49-B83E-48F7BE1DB3B3}" srcId="{26FC1B23-E28C-F044-A8C6-01F501EA2B5B}" destId="{45357E5B-9157-1944-89C7-E94C2882FE9B}" srcOrd="2" destOrd="0" parTransId="{43A04B28-4A79-1E4D-819B-438995549E37}" sibTransId="{61E56817-56C6-AF41-A174-060CBC03A5AD}"/>
    <dgm:cxn modelId="{66E42487-59B8-8F48-8DA0-82D1FBF11673}" srcId="{CB2FE860-43D0-054B-91ED-E567BEB99CC7}" destId="{E4D9BE55-0A1C-1C46-8F4C-90FE996C52DF}" srcOrd="8" destOrd="0" parTransId="{F7A38B9F-6FB9-E344-82CB-619551F90BA1}" sibTransId="{36977632-8312-4F4E-9739-80670B69DD79}"/>
    <dgm:cxn modelId="{55BB5D92-E1A9-40F3-AC45-3E41ECDC6964}" type="presOf" srcId="{F40805CD-51C9-2148-AB52-7018A6D7F110}" destId="{354CC7BD-57DC-8E44-9786-BB1A3C69A096}" srcOrd="0" destOrd="0" presId="urn:microsoft.com/office/officeart/2005/8/layout/radial3"/>
    <dgm:cxn modelId="{6FE5F093-2AAF-4FA3-BBCA-DB1C89A7404F}" type="presOf" srcId="{E4D9BE55-0A1C-1C46-8F4C-90FE996C52DF}" destId="{B2869241-16FD-6349-BF05-0A06367E3A5C}" srcOrd="0" destOrd="0" presId="urn:microsoft.com/office/officeart/2005/8/layout/radial3"/>
    <dgm:cxn modelId="{8BDBC2A9-4D2C-D94C-9F3D-889C245B865D}" srcId="{CB2FE860-43D0-054B-91ED-E567BEB99CC7}" destId="{CE752A39-923F-7848-9B6E-5596B27BFD63}" srcOrd="0" destOrd="0" parTransId="{B8C2FAB2-0433-A745-9456-15283258A142}" sibTransId="{73F0828A-C57D-A541-B677-E13150DB1653}"/>
    <dgm:cxn modelId="{96B579AA-8AE0-044B-B2C0-09E0F020B108}" srcId="{CB2FE860-43D0-054B-91ED-E567BEB99CC7}" destId="{01533436-5598-0547-B682-F0D6F6504274}" srcOrd="7" destOrd="0" parTransId="{D231DBC1-B8AB-BE4E-A55F-8C166858AFA5}" sibTransId="{7BBD7CB6-B3A9-A24B-86BA-4595658A69F7}"/>
    <dgm:cxn modelId="{D02E46AE-C759-4DDE-AD7D-8E71155E3807}" type="presOf" srcId="{5A1040B8-070E-1446-8148-819BC31CD275}" destId="{6F15D448-6443-8F4C-9DBC-C29549F959A6}" srcOrd="0" destOrd="0" presId="urn:microsoft.com/office/officeart/2005/8/layout/radial3"/>
    <dgm:cxn modelId="{1AAF1CAF-9D1E-4B4C-AC4B-A287653191D0}" type="presOf" srcId="{CE752A39-923F-7848-9B6E-5596B27BFD63}" destId="{C344B2A9-17C3-534F-B27B-175A4EE0319E}" srcOrd="0" destOrd="0" presId="urn:microsoft.com/office/officeart/2005/8/layout/radial3"/>
    <dgm:cxn modelId="{489751B8-2D82-5042-9522-A5922555807C}" srcId="{CB2FE860-43D0-054B-91ED-E567BEB99CC7}" destId="{3EEA0972-C722-C84F-B947-28A16224B020}" srcOrd="2" destOrd="0" parTransId="{F266738C-84D7-9B4A-87DC-715B0321C7CA}" sibTransId="{A1CCAF42-ACB6-9A46-B845-1BB13B63B643}"/>
    <dgm:cxn modelId="{BD42DBC1-BA64-3D4D-8FD8-FC2CDB7422A7}" srcId="{26FC1B23-E28C-F044-A8C6-01F501EA2B5B}" destId="{CB2FE860-43D0-054B-91ED-E567BEB99CC7}" srcOrd="0" destOrd="0" parTransId="{0D023F68-9524-064A-BF8E-5C9B656E57A6}" sibTransId="{F65AC2EA-CB40-E249-B6FA-C34CBCB5FEBA}"/>
    <dgm:cxn modelId="{3C3C8EC8-CA11-4927-A633-5F6803D2E8E7}" type="presOf" srcId="{26FC1B23-E28C-F044-A8C6-01F501EA2B5B}" destId="{C246717F-27D8-3641-AA0E-CC34E03695AA}" srcOrd="0" destOrd="0" presId="urn:microsoft.com/office/officeart/2005/8/layout/radial3"/>
    <dgm:cxn modelId="{58452ED5-7355-DA4B-9878-22104FBD9B4F}" srcId="{CB2FE860-43D0-054B-91ED-E567BEB99CC7}" destId="{F5D14D03-70E5-9145-9FE1-670707FE9D54}" srcOrd="1" destOrd="0" parTransId="{EE60DFAE-19BE-C34B-984E-81F0F00D97EE}" sibTransId="{E8D194B4-CF0D-2541-B479-9CE0315906C7}"/>
    <dgm:cxn modelId="{58A374F2-9E13-4548-8755-CFDE9FCE7321}" type="presOf" srcId="{3EEA0972-C722-C84F-B947-28A16224B020}" destId="{299650E4-5961-6043-90F7-5FDB647D9302}" srcOrd="0" destOrd="0" presId="urn:microsoft.com/office/officeart/2005/8/layout/radial3"/>
    <dgm:cxn modelId="{B54C6619-23D9-455B-9F68-4E7BEBBAE7B7}" type="presParOf" srcId="{C246717F-27D8-3641-AA0E-CC34E03695AA}" destId="{A309D153-88AE-A843-914B-2613E5B3369C}" srcOrd="0" destOrd="0" presId="urn:microsoft.com/office/officeart/2005/8/layout/radial3"/>
    <dgm:cxn modelId="{0A578D5A-485E-4D62-9BD7-5A8BFF8AA36E}" type="presParOf" srcId="{A309D153-88AE-A843-914B-2613E5B3369C}" destId="{1F721548-E115-D24C-91B4-C5B03F17788E}" srcOrd="0" destOrd="0" presId="urn:microsoft.com/office/officeart/2005/8/layout/radial3"/>
    <dgm:cxn modelId="{51BB4CD8-E9BA-47CC-A304-04F59627E94F}" type="presParOf" srcId="{A309D153-88AE-A843-914B-2613E5B3369C}" destId="{C344B2A9-17C3-534F-B27B-175A4EE0319E}" srcOrd="1" destOrd="0" presId="urn:microsoft.com/office/officeart/2005/8/layout/radial3"/>
    <dgm:cxn modelId="{FF688D1D-2847-4446-861F-5359D51D4481}" type="presParOf" srcId="{A309D153-88AE-A843-914B-2613E5B3369C}" destId="{350FD7CE-9BCD-8F41-9ACC-C126ED6525BF}" srcOrd="2" destOrd="0" presId="urn:microsoft.com/office/officeart/2005/8/layout/radial3"/>
    <dgm:cxn modelId="{FB74987C-8424-4DE9-8B16-143CA99CDB0C}" type="presParOf" srcId="{A309D153-88AE-A843-914B-2613E5B3369C}" destId="{299650E4-5961-6043-90F7-5FDB647D9302}" srcOrd="3" destOrd="0" presId="urn:microsoft.com/office/officeart/2005/8/layout/radial3"/>
    <dgm:cxn modelId="{8170E65A-0AA6-4ABB-998E-34351BF1A4FD}" type="presParOf" srcId="{A309D153-88AE-A843-914B-2613E5B3369C}" destId="{354CC7BD-57DC-8E44-9786-BB1A3C69A096}" srcOrd="4" destOrd="0" presId="urn:microsoft.com/office/officeart/2005/8/layout/radial3"/>
    <dgm:cxn modelId="{4307B3F2-277E-4C64-9732-842460CF9DA8}" type="presParOf" srcId="{A309D153-88AE-A843-914B-2613E5B3369C}" destId="{6F15D448-6443-8F4C-9DBC-C29549F959A6}" srcOrd="5" destOrd="0" presId="urn:microsoft.com/office/officeart/2005/8/layout/radial3"/>
    <dgm:cxn modelId="{EE346EBA-2FA0-42B1-8D5B-17469E21E450}" type="presParOf" srcId="{A309D153-88AE-A843-914B-2613E5B3369C}" destId="{8301CAB3-4D6C-C347-AAA5-406DC17049DA}" srcOrd="6" destOrd="0" presId="urn:microsoft.com/office/officeart/2005/8/layout/radial3"/>
    <dgm:cxn modelId="{76A53AA4-3539-4180-BAEA-F17BCDC6A22B}" type="presParOf" srcId="{A309D153-88AE-A843-914B-2613E5B3369C}" destId="{427D81DC-CBCB-0D4F-AEFB-84214B5C1C6E}" srcOrd="7" destOrd="0" presId="urn:microsoft.com/office/officeart/2005/8/layout/radial3"/>
    <dgm:cxn modelId="{A85E19EA-04EC-472B-9C90-F2423CDF441A}" type="presParOf" srcId="{A309D153-88AE-A843-914B-2613E5B3369C}" destId="{D1EA0129-F19B-4441-BCF9-4E1B7D7B94B3}" srcOrd="8" destOrd="0" presId="urn:microsoft.com/office/officeart/2005/8/layout/radial3"/>
    <dgm:cxn modelId="{9D347702-CFC1-4D04-928F-C70F5F2BDDF8}" type="presParOf" srcId="{A309D153-88AE-A843-914B-2613E5B3369C}" destId="{B2869241-16FD-6349-BF05-0A06367E3A5C}" srcOrd="9" destOrd="0" presId="urn:microsoft.com/office/officeart/2005/8/layout/radial3"/>
    <dgm:cxn modelId="{C2A96EF9-F378-430A-8BD3-9CF081843AC1}" type="presParOf" srcId="{A309D153-88AE-A843-914B-2613E5B3369C}" destId="{323A1236-D860-9443-9315-9DFEA9ED3DA9}" srcOrd="10" destOrd="0" presId="urn:microsoft.com/office/officeart/2005/8/layout/radial3"/>
    <dgm:cxn modelId="{A34BDD0A-43E3-41A4-BB4D-065AA8677CA2}" type="presParOf" srcId="{A309D153-88AE-A843-914B-2613E5B3369C}" destId="{DAE05BAC-863E-4B42-827B-198D2070ECBE}" srcOrd="1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DC2CC-E4BD-2C4E-A0EE-306B94D39248}">
      <dsp:nvSpPr>
        <dsp:cNvPr id="0" name=""/>
        <dsp:cNvSpPr/>
      </dsp:nvSpPr>
      <dsp:spPr>
        <a:xfrm>
          <a:off x="3731285" y="1128815"/>
          <a:ext cx="4824221" cy="4606305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b="1" kern="1200" dirty="0">
              <a:solidFill>
                <a:srgbClr val="35FFD4"/>
              </a:solidFill>
            </a:rPr>
            <a:t>Dansclub Scratch! is een dansfamilie waar iedereen die wil dansen, kan dansen... waarbij we streven naar kwaliteit en verbetering</a:t>
          </a:r>
        </a:p>
      </dsp:txBody>
      <dsp:txXfrm>
        <a:off x="4437776" y="1803393"/>
        <a:ext cx="3411239" cy="3257149"/>
      </dsp:txXfrm>
    </dsp:sp>
    <dsp:sp modelId="{6DD65A27-4446-8B42-8CB7-CC909830E233}">
      <dsp:nvSpPr>
        <dsp:cNvPr id="0" name=""/>
        <dsp:cNvSpPr/>
      </dsp:nvSpPr>
      <dsp:spPr>
        <a:xfrm>
          <a:off x="170264" y="105010"/>
          <a:ext cx="2597715" cy="2730663"/>
        </a:xfrm>
        <a:prstGeom prst="ellipse">
          <a:avLst/>
        </a:prstGeom>
        <a:solidFill>
          <a:srgbClr val="FF2B44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i="0" kern="1200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rPr>
            <a:t>Familiaal gevoel</a:t>
          </a:r>
        </a:p>
      </dsp:txBody>
      <dsp:txXfrm>
        <a:off x="550691" y="504906"/>
        <a:ext cx="1836861" cy="1930871"/>
      </dsp:txXfrm>
    </dsp:sp>
    <dsp:sp modelId="{F2A1FBC0-243B-A84E-ABA0-4069BF8F84ED}">
      <dsp:nvSpPr>
        <dsp:cNvPr id="0" name=""/>
        <dsp:cNvSpPr/>
      </dsp:nvSpPr>
      <dsp:spPr>
        <a:xfrm>
          <a:off x="1680402" y="2306669"/>
          <a:ext cx="1770525" cy="1770525"/>
        </a:xfrm>
        <a:prstGeom prst="ellipse">
          <a:avLst/>
        </a:prstGeom>
        <a:solidFill>
          <a:prstClr val="white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i="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rPr>
            <a:t>Warm onthaal</a:t>
          </a:r>
        </a:p>
      </dsp:txBody>
      <dsp:txXfrm>
        <a:off x="1939689" y="2565956"/>
        <a:ext cx="1251951" cy="1251951"/>
      </dsp:txXfrm>
    </dsp:sp>
    <dsp:sp modelId="{9EF9962C-C4B0-2847-936D-78803FA7167B}">
      <dsp:nvSpPr>
        <dsp:cNvPr id="0" name=""/>
        <dsp:cNvSpPr/>
      </dsp:nvSpPr>
      <dsp:spPr>
        <a:xfrm>
          <a:off x="116751" y="3453743"/>
          <a:ext cx="1770525" cy="1770525"/>
        </a:xfrm>
        <a:prstGeom prst="ellipse">
          <a:avLst/>
        </a:prstGeom>
        <a:solidFill>
          <a:prstClr val="white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i="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rPr>
            <a:t>Iedereen welkom</a:t>
          </a:r>
        </a:p>
      </dsp:txBody>
      <dsp:txXfrm>
        <a:off x="376038" y="3713030"/>
        <a:ext cx="1251951" cy="1251951"/>
      </dsp:txXfrm>
    </dsp:sp>
    <dsp:sp modelId="{55235CEC-2FEB-9D44-8C9F-0FFD82CB9FD2}">
      <dsp:nvSpPr>
        <dsp:cNvPr id="0" name=""/>
        <dsp:cNvSpPr/>
      </dsp:nvSpPr>
      <dsp:spPr>
        <a:xfrm>
          <a:off x="2768960" y="0"/>
          <a:ext cx="2310110" cy="2316732"/>
        </a:xfrm>
        <a:prstGeom prst="ellipse">
          <a:avLst/>
        </a:prstGeom>
        <a:solidFill>
          <a:srgbClr val="35FFD4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i="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rPr>
            <a:t>Democratische prijzen</a:t>
          </a:r>
        </a:p>
      </dsp:txBody>
      <dsp:txXfrm>
        <a:off x="3107268" y="339278"/>
        <a:ext cx="1633494" cy="1638176"/>
      </dsp:txXfrm>
    </dsp:sp>
    <dsp:sp modelId="{AF4BB72E-8DAE-FD47-9322-25AB1FFA5E4D}">
      <dsp:nvSpPr>
        <dsp:cNvPr id="0" name=""/>
        <dsp:cNvSpPr/>
      </dsp:nvSpPr>
      <dsp:spPr>
        <a:xfrm>
          <a:off x="9737054" y="3950550"/>
          <a:ext cx="2446742" cy="2435959"/>
        </a:xfrm>
        <a:prstGeom prst="ellipse">
          <a:avLst/>
        </a:prstGeom>
        <a:solidFill>
          <a:srgbClr val="35FFD4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i="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rPr>
            <a:t>Open en transparante communicatie</a:t>
          </a:r>
        </a:p>
      </dsp:txBody>
      <dsp:txXfrm>
        <a:off x="10095371" y="4307288"/>
        <a:ext cx="1730108" cy="1722483"/>
      </dsp:txXfrm>
    </dsp:sp>
    <dsp:sp modelId="{282FD080-23B4-EA4E-915C-447777406ACF}">
      <dsp:nvSpPr>
        <dsp:cNvPr id="0" name=""/>
        <dsp:cNvSpPr/>
      </dsp:nvSpPr>
      <dsp:spPr>
        <a:xfrm>
          <a:off x="7876183" y="4100082"/>
          <a:ext cx="1770525" cy="1770525"/>
        </a:xfrm>
        <a:prstGeom prst="ellipse">
          <a:avLst/>
        </a:prstGeom>
        <a:solidFill>
          <a:srgbClr val="FF2B44"/>
        </a:solidFill>
        <a:ln w="12700" cap="flat" cmpd="sng" algn="ctr">
          <a:solidFill>
            <a:prstClr val="black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i="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rPr>
            <a:t>Vernieuwend</a:t>
          </a:r>
        </a:p>
      </dsp:txBody>
      <dsp:txXfrm>
        <a:off x="8135470" y="4359369"/>
        <a:ext cx="1251951" cy="1251951"/>
      </dsp:txXfrm>
    </dsp:sp>
    <dsp:sp modelId="{407C2C75-1682-E446-8D2B-BAEF69357988}">
      <dsp:nvSpPr>
        <dsp:cNvPr id="0" name=""/>
        <dsp:cNvSpPr/>
      </dsp:nvSpPr>
      <dsp:spPr>
        <a:xfrm>
          <a:off x="2032414" y="4070910"/>
          <a:ext cx="2390687" cy="2453364"/>
        </a:xfrm>
        <a:prstGeom prst="ellipse">
          <a:avLst/>
        </a:prstGeom>
        <a:solidFill>
          <a:srgbClr val="35FFD4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i="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rPr>
            <a:t>Groepen gebaseerd op ervaring niet op leeftijd</a:t>
          </a:r>
        </a:p>
      </dsp:txBody>
      <dsp:txXfrm>
        <a:off x="2382522" y="4430197"/>
        <a:ext cx="1690471" cy="1734790"/>
      </dsp:txXfrm>
    </dsp:sp>
    <dsp:sp modelId="{C57363FB-99A5-C24E-904D-467AD71D7A11}">
      <dsp:nvSpPr>
        <dsp:cNvPr id="0" name=""/>
        <dsp:cNvSpPr/>
      </dsp:nvSpPr>
      <dsp:spPr>
        <a:xfrm>
          <a:off x="7455246" y="100011"/>
          <a:ext cx="2499698" cy="2466625"/>
        </a:xfrm>
        <a:prstGeom prst="ellipse">
          <a:avLst/>
        </a:prstGeom>
        <a:solidFill>
          <a:srgbClr val="FF2B44"/>
        </a:solidFill>
        <a:ln w="12700" cap="flat" cmpd="sng" algn="ctr">
          <a:solidFill>
            <a:prstClr val="black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i="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rPr>
            <a:t>Dansplezier</a:t>
          </a:r>
        </a:p>
      </dsp:txBody>
      <dsp:txXfrm>
        <a:off x="7821318" y="461240"/>
        <a:ext cx="1767554" cy="1744167"/>
      </dsp:txXfrm>
    </dsp:sp>
    <dsp:sp modelId="{04BA9971-1477-5445-991E-E760AEAEB0C7}">
      <dsp:nvSpPr>
        <dsp:cNvPr id="0" name=""/>
        <dsp:cNvSpPr/>
      </dsp:nvSpPr>
      <dsp:spPr>
        <a:xfrm>
          <a:off x="10197290" y="437359"/>
          <a:ext cx="1770525" cy="1770525"/>
        </a:xfrm>
        <a:prstGeom prst="ellipse">
          <a:avLst/>
        </a:prstGeom>
        <a:solidFill>
          <a:srgbClr val="35FFD4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i="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rPr>
            <a:t>Mix </a:t>
          </a:r>
          <a:r>
            <a:rPr lang="nl-NL" sz="1600" b="0" i="0" kern="1200" dirty="0" err="1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rPr>
            <a:t>fun</a:t>
          </a:r>
          <a:r>
            <a:rPr lang="nl-NL" sz="1600" b="0" i="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rPr>
            <a:t> en leren</a:t>
          </a:r>
        </a:p>
      </dsp:txBody>
      <dsp:txXfrm>
        <a:off x="10456577" y="696646"/>
        <a:ext cx="1251951" cy="1251951"/>
      </dsp:txXfrm>
    </dsp:sp>
    <dsp:sp modelId="{A32A9C22-7F29-C748-8DD6-100B2ED0B7EF}">
      <dsp:nvSpPr>
        <dsp:cNvPr id="0" name=""/>
        <dsp:cNvSpPr/>
      </dsp:nvSpPr>
      <dsp:spPr>
        <a:xfrm>
          <a:off x="8858113" y="2071691"/>
          <a:ext cx="2054092" cy="2167388"/>
        </a:xfrm>
        <a:prstGeom prst="ellipse">
          <a:avLst/>
        </a:prstGeom>
        <a:solidFill>
          <a:prstClr val="white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i="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rPr>
            <a:t>Iedere docent zijn specialiteit</a:t>
          </a:r>
        </a:p>
      </dsp:txBody>
      <dsp:txXfrm>
        <a:off x="9158928" y="2389098"/>
        <a:ext cx="1452462" cy="1532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21548-E115-D24C-91B4-C5B03F17788E}">
      <dsp:nvSpPr>
        <dsp:cNvPr id="0" name=""/>
        <dsp:cNvSpPr/>
      </dsp:nvSpPr>
      <dsp:spPr>
        <a:xfrm>
          <a:off x="5155348" y="2410706"/>
          <a:ext cx="1268004" cy="13619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800" kern="1200" dirty="0"/>
        </a:p>
      </dsp:txBody>
      <dsp:txXfrm>
        <a:off x="5341043" y="2610162"/>
        <a:ext cx="896614" cy="963056"/>
      </dsp:txXfrm>
    </dsp:sp>
    <dsp:sp modelId="{C344B2A9-17C3-534F-B27B-175A4EE0319E}">
      <dsp:nvSpPr>
        <dsp:cNvPr id="0" name=""/>
        <dsp:cNvSpPr/>
      </dsp:nvSpPr>
      <dsp:spPr>
        <a:xfrm>
          <a:off x="337129" y="0"/>
          <a:ext cx="1653782" cy="1599234"/>
        </a:xfrm>
        <a:prstGeom prst="ellipse">
          <a:avLst/>
        </a:prstGeom>
        <a:solidFill>
          <a:prstClr val="whit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Bangla Sangam MN" panose="02000000000000000000" pitchFamily="2" charset="0"/>
            </a:rPr>
            <a:t>SINDS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Bangla Sangam MN" panose="02000000000000000000" pitchFamily="2" charset="0"/>
            </a:rPr>
            <a:t>2005</a:t>
          </a:r>
        </a:p>
      </dsp:txBody>
      <dsp:txXfrm>
        <a:off x="579320" y="234202"/>
        <a:ext cx="1169400" cy="1130830"/>
      </dsp:txXfrm>
    </dsp:sp>
    <dsp:sp modelId="{350FD7CE-9BCD-8F41-9ACC-C126ED6525BF}">
      <dsp:nvSpPr>
        <dsp:cNvPr id="0" name=""/>
        <dsp:cNvSpPr/>
      </dsp:nvSpPr>
      <dsp:spPr>
        <a:xfrm>
          <a:off x="9390091" y="0"/>
          <a:ext cx="1895393" cy="1895791"/>
        </a:xfrm>
        <a:prstGeom prst="ellipse">
          <a:avLst/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  <a:cs typeface="Bangla Sangam MN" panose="02000000000000000000" pitchFamily="2" charset="0"/>
            </a:rPr>
            <a:t>8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  <a:cs typeface="Bangla Sangam MN" panose="02000000000000000000" pitchFamily="2" charset="0"/>
            </a:rPr>
            <a:t>DOCENTEN</a:t>
          </a:r>
        </a:p>
      </dsp:txBody>
      <dsp:txXfrm>
        <a:off x="9667665" y="277632"/>
        <a:ext cx="1340245" cy="1340527"/>
      </dsp:txXfrm>
    </dsp:sp>
    <dsp:sp modelId="{299650E4-5961-6043-90F7-5FDB647D9302}">
      <dsp:nvSpPr>
        <dsp:cNvPr id="0" name=""/>
        <dsp:cNvSpPr/>
      </dsp:nvSpPr>
      <dsp:spPr>
        <a:xfrm>
          <a:off x="9589311" y="3740003"/>
          <a:ext cx="1922190" cy="1817960"/>
        </a:xfrm>
        <a:prstGeom prst="ellipse">
          <a:avLst/>
        </a:prstGeom>
        <a:solidFill>
          <a:prstClr val="whit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Bangla Sangam MN" panose="02000000000000000000" pitchFamily="2" charset="0"/>
            </a:rPr>
            <a:t>8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Bangla Sangam MN" panose="02000000000000000000" pitchFamily="2" charset="0"/>
            </a:rPr>
            <a:t>DANSSTIJLEN</a:t>
          </a:r>
        </a:p>
      </dsp:txBody>
      <dsp:txXfrm>
        <a:off x="9870809" y="4006237"/>
        <a:ext cx="1359194" cy="1285492"/>
      </dsp:txXfrm>
    </dsp:sp>
    <dsp:sp modelId="{354CC7BD-57DC-8E44-9786-BB1A3C69A096}">
      <dsp:nvSpPr>
        <dsp:cNvPr id="0" name=""/>
        <dsp:cNvSpPr/>
      </dsp:nvSpPr>
      <dsp:spPr>
        <a:xfrm>
          <a:off x="8035956" y="1760994"/>
          <a:ext cx="2360369" cy="2151459"/>
        </a:xfrm>
        <a:prstGeom prst="ellipse">
          <a:avLst/>
        </a:prstGeom>
        <a:solidFill>
          <a:prstClr val="whit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 dirty="0">
            <a:solidFill>
              <a:prstClr val="black"/>
            </a:solidFill>
            <a:latin typeface="Gadugi" panose="020B0502040204020203" pitchFamily="34" charset="0"/>
            <a:ea typeface="Gadugi" panose="020B0502040204020203" pitchFamily="34" charset="0"/>
            <a:cs typeface="Bangla Sangam MN" panose="02000000000000000000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Bangla Sangam MN" panose="02000000000000000000" pitchFamily="2" charset="0"/>
            </a:rPr>
            <a:t>20 DANSGROEPEN</a:t>
          </a:r>
        </a:p>
      </dsp:txBody>
      <dsp:txXfrm>
        <a:off x="8381624" y="2076068"/>
        <a:ext cx="1669033" cy="1521311"/>
      </dsp:txXfrm>
    </dsp:sp>
    <dsp:sp modelId="{6F15D448-6443-8F4C-9DBC-C29549F959A6}">
      <dsp:nvSpPr>
        <dsp:cNvPr id="0" name=""/>
        <dsp:cNvSpPr/>
      </dsp:nvSpPr>
      <dsp:spPr>
        <a:xfrm>
          <a:off x="151296" y="4318062"/>
          <a:ext cx="2327859" cy="2139635"/>
        </a:xfrm>
        <a:prstGeom prst="ellipse">
          <a:avLst/>
        </a:prstGeom>
        <a:solidFill>
          <a:prstClr val="whit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Bangla Sangam MN" panose="02000000000000000000" pitchFamily="2" charset="0"/>
            </a:rPr>
            <a:t>340 INSCHRIJVINGEN</a:t>
          </a:r>
        </a:p>
      </dsp:txBody>
      <dsp:txXfrm>
        <a:off x="492203" y="4631404"/>
        <a:ext cx="1646045" cy="1512951"/>
      </dsp:txXfrm>
    </dsp:sp>
    <dsp:sp modelId="{8301CAB3-4D6C-C347-AAA5-406DC17049DA}">
      <dsp:nvSpPr>
        <dsp:cNvPr id="0" name=""/>
        <dsp:cNvSpPr/>
      </dsp:nvSpPr>
      <dsp:spPr>
        <a:xfrm>
          <a:off x="3211372" y="4870965"/>
          <a:ext cx="1731110" cy="1731110"/>
        </a:xfrm>
        <a:prstGeom prst="ellipse">
          <a:avLst/>
        </a:prstGeom>
        <a:solidFill>
          <a:prstClr val="whit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Bangla Sangam MN" panose="02000000000000000000" pitchFamily="2" charset="0"/>
            </a:rPr>
            <a:t>266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Bangla Sangam MN" panose="02000000000000000000" pitchFamily="2" charset="0"/>
            </a:rPr>
            <a:t>DANSERS</a:t>
          </a:r>
        </a:p>
      </dsp:txBody>
      <dsp:txXfrm>
        <a:off x="3464887" y="5124480"/>
        <a:ext cx="1224080" cy="1224080"/>
      </dsp:txXfrm>
    </dsp:sp>
    <dsp:sp modelId="{427D81DC-CBCB-0D4F-AEFB-84214B5C1C6E}">
      <dsp:nvSpPr>
        <dsp:cNvPr id="0" name=""/>
        <dsp:cNvSpPr/>
      </dsp:nvSpPr>
      <dsp:spPr>
        <a:xfrm>
          <a:off x="1947352" y="2617252"/>
          <a:ext cx="1781295" cy="1803003"/>
        </a:xfrm>
        <a:prstGeom prst="ellipse">
          <a:avLst/>
        </a:prstGeom>
        <a:solidFill>
          <a:prstClr val="whit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Bangla Sangam MN" panose="02000000000000000000" pitchFamily="2" charset="0"/>
            </a:rPr>
            <a:t>JONGSTE LID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Bangla Sangam MN" panose="02000000000000000000" pitchFamily="2" charset="0"/>
            </a:rPr>
            <a:t>2j 8m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Bangla Sangam MN" panose="02000000000000000000" pitchFamily="2" charset="0"/>
            </a:rPr>
            <a:t>OUDSTE LID 81j 4m</a:t>
          </a:r>
        </a:p>
      </dsp:txBody>
      <dsp:txXfrm>
        <a:off x="2208217" y="2881296"/>
        <a:ext cx="1259565" cy="1274915"/>
      </dsp:txXfrm>
    </dsp:sp>
    <dsp:sp modelId="{D1EA0129-F19B-4441-BCF9-4E1B7D7B94B3}">
      <dsp:nvSpPr>
        <dsp:cNvPr id="0" name=""/>
        <dsp:cNvSpPr/>
      </dsp:nvSpPr>
      <dsp:spPr>
        <a:xfrm>
          <a:off x="7388970" y="4870965"/>
          <a:ext cx="1731110" cy="1731110"/>
        </a:xfrm>
        <a:prstGeom prst="ellipse">
          <a:avLst/>
        </a:prstGeom>
        <a:solidFill>
          <a:prstClr val="whit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Bangla Sangam MN" panose="02000000000000000000" pitchFamily="2" charset="0"/>
            </a:rPr>
            <a:t>17 DANSERS GEMIDDELD PER GROEP</a:t>
          </a:r>
        </a:p>
      </dsp:txBody>
      <dsp:txXfrm>
        <a:off x="7642485" y="5124480"/>
        <a:ext cx="1224080" cy="1224080"/>
      </dsp:txXfrm>
    </dsp:sp>
    <dsp:sp modelId="{B2869241-16FD-6349-BF05-0A06367E3A5C}">
      <dsp:nvSpPr>
        <dsp:cNvPr id="0" name=""/>
        <dsp:cNvSpPr/>
      </dsp:nvSpPr>
      <dsp:spPr>
        <a:xfrm>
          <a:off x="2482910" y="101712"/>
          <a:ext cx="1731110" cy="1731110"/>
        </a:xfrm>
        <a:prstGeom prst="ellipse">
          <a:avLst/>
        </a:prstGeom>
        <a:solidFill>
          <a:prstClr val="whit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Bangla Sangam MN" panose="02000000000000000000" pitchFamily="2" charset="0"/>
            </a:rPr>
            <a:t>15 JAAR</a:t>
          </a:r>
        </a:p>
      </dsp:txBody>
      <dsp:txXfrm>
        <a:off x="2736425" y="355227"/>
        <a:ext cx="1224080" cy="1224080"/>
      </dsp:txXfrm>
    </dsp:sp>
    <dsp:sp modelId="{323A1236-D860-9443-9315-9DFEA9ED3DA9}">
      <dsp:nvSpPr>
        <dsp:cNvPr id="0" name=""/>
        <dsp:cNvSpPr/>
      </dsp:nvSpPr>
      <dsp:spPr>
        <a:xfrm>
          <a:off x="4660316" y="0"/>
          <a:ext cx="1731110" cy="1731110"/>
        </a:xfrm>
        <a:prstGeom prst="ellipse">
          <a:avLst/>
        </a:prstGeom>
        <a:solidFill>
          <a:prstClr val="whit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Bangla Sangam MN" panose="02000000000000000000" pitchFamily="2" charset="0"/>
            </a:rPr>
            <a:t>4 SHOWS`</a:t>
          </a:r>
        </a:p>
      </dsp:txBody>
      <dsp:txXfrm>
        <a:off x="4913831" y="253515"/>
        <a:ext cx="1224080" cy="1224080"/>
      </dsp:txXfrm>
    </dsp:sp>
    <dsp:sp modelId="{DAE05BAC-863E-4B42-827B-198D2070ECBE}">
      <dsp:nvSpPr>
        <dsp:cNvPr id="0" name=""/>
        <dsp:cNvSpPr/>
      </dsp:nvSpPr>
      <dsp:spPr>
        <a:xfrm>
          <a:off x="0" y="2109898"/>
          <a:ext cx="1731110" cy="1731110"/>
        </a:xfrm>
        <a:prstGeom prst="ellipse">
          <a:avLst/>
        </a:prstGeom>
        <a:solidFill>
          <a:prstClr val="whit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Bangla Sangam MN" panose="02000000000000000000" pitchFamily="2" charset="0"/>
            </a:rPr>
            <a:t>73 NIEUWE LEDEN</a:t>
          </a:r>
        </a:p>
      </dsp:txBody>
      <dsp:txXfrm>
        <a:off x="253515" y="2363413"/>
        <a:ext cx="1224080" cy="1224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E965-9533-4268-8040-10F4294C7059}" type="datetimeFigureOut">
              <a:rPr lang="nl-BE" smtClean="0"/>
              <a:t>26/11/2019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7E59-5254-4F41-8247-73F345172D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98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E965-9533-4268-8040-10F4294C7059}" type="datetimeFigureOut">
              <a:rPr lang="nl-BE" smtClean="0"/>
              <a:t>26/11/2019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7E59-5254-4F41-8247-73F345172D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096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E965-9533-4268-8040-10F4294C7059}" type="datetimeFigureOut">
              <a:rPr lang="nl-BE" smtClean="0"/>
              <a:t>26/11/2019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7E59-5254-4F41-8247-73F345172D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95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E965-9533-4268-8040-10F4294C7059}" type="datetimeFigureOut">
              <a:rPr lang="nl-BE" smtClean="0"/>
              <a:t>26/11/2019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7E59-5254-4F41-8247-73F345172D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504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E965-9533-4268-8040-10F4294C7059}" type="datetimeFigureOut">
              <a:rPr lang="nl-BE" smtClean="0"/>
              <a:t>26/11/2019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7E59-5254-4F41-8247-73F345172D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204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E965-9533-4268-8040-10F4294C7059}" type="datetimeFigureOut">
              <a:rPr lang="nl-BE" smtClean="0"/>
              <a:t>26/11/2019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7E59-5254-4F41-8247-73F345172D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64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E965-9533-4268-8040-10F4294C7059}" type="datetimeFigureOut">
              <a:rPr lang="nl-BE" smtClean="0"/>
              <a:t>26/11/2019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7E59-5254-4F41-8247-73F345172D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958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E965-9533-4268-8040-10F4294C7059}" type="datetimeFigureOut">
              <a:rPr lang="nl-BE" smtClean="0"/>
              <a:t>26/11/2019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7E59-5254-4F41-8247-73F345172D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935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E965-9533-4268-8040-10F4294C7059}" type="datetimeFigureOut">
              <a:rPr lang="nl-BE" smtClean="0"/>
              <a:t>26/11/2019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7E59-5254-4F41-8247-73F345172D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831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E965-9533-4268-8040-10F4294C7059}" type="datetimeFigureOut">
              <a:rPr lang="nl-BE" smtClean="0"/>
              <a:t>26/11/2019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7E59-5254-4F41-8247-73F345172D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644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E965-9533-4268-8040-10F4294C7059}" type="datetimeFigureOut">
              <a:rPr lang="nl-BE" smtClean="0"/>
              <a:t>26/11/2019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7E59-5254-4F41-8247-73F345172D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31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E965-9533-4268-8040-10F4294C7059}" type="datetimeFigureOut">
              <a:rPr lang="nl-BE" smtClean="0"/>
              <a:t>26/11/2019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F7E59-5254-4F41-8247-73F345172D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9395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tif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7EDF36D-9170-1446-9386-905D3AF71AAC}"/>
              </a:ext>
            </a:extLst>
          </p:cNvPr>
          <p:cNvSpPr txBox="1"/>
          <p:nvPr/>
        </p:nvSpPr>
        <p:spPr>
          <a:xfrm>
            <a:off x="838200" y="1771650"/>
            <a:ext cx="1005459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Als je aan Dansclub Scratch! denkt, denk je aan volgend woord….</a:t>
            </a:r>
          </a:p>
          <a:p>
            <a:endParaRPr lang="nl-BE" sz="2800" dirty="0"/>
          </a:p>
          <a:p>
            <a:endParaRPr lang="nl-B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/>
              <a:t>Stuur KELLYVANREET544 naar 22333 om naar onze Evpoll te gaan en je antwoord te registeren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/>
              <a:t>Surf naarPollEV.com/kellyvanreet544</a:t>
            </a:r>
          </a:p>
          <a:p>
            <a:endParaRPr lang="nl-BE" sz="2800" dirty="0"/>
          </a:p>
          <a:p>
            <a:endParaRPr lang="nl-BE" sz="28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21F3842-688E-DE4F-9CA5-C567981DA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074" y="0"/>
            <a:ext cx="1955431" cy="19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49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192000" cy="5943600"/>
          </a:xfrm>
        </p:spPr>
      </p:pic>
    </p:spTree>
    <p:extLst>
      <p:ext uri="{BB962C8B-B14F-4D97-AF65-F5344CB8AC3E}">
        <p14:creationId xmlns:p14="http://schemas.microsoft.com/office/powerpoint/2010/main" val="3260756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Tickets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BE" dirty="0"/>
              <a:t>Elke voorstelling – max 340 plaatsen</a:t>
            </a:r>
          </a:p>
          <a:p>
            <a:r>
              <a:rPr lang="nl-BE" dirty="0"/>
              <a:t>Genummerde plaatsen</a:t>
            </a:r>
          </a:p>
          <a:p>
            <a:r>
              <a:rPr lang="nl-BE" dirty="0"/>
              <a:t>Per voorstelling 3 plaatsen voor rolstoelen</a:t>
            </a:r>
          </a:p>
          <a:p>
            <a:r>
              <a:rPr lang="nl-BE" dirty="0"/>
              <a:t>Vanaf mid december zullen tickets te koop zijn (prijs 10 euro/stuk)</a:t>
            </a:r>
          </a:p>
          <a:p>
            <a:r>
              <a:rPr lang="nl-BE" dirty="0"/>
              <a:t>Bestellen via online ticketsysteem – rode knop via website dansclub-scratch.be</a:t>
            </a:r>
          </a:p>
          <a:p>
            <a:r>
              <a:rPr lang="nl-BE" dirty="0"/>
              <a:t>Principe first </a:t>
            </a:r>
            <a:r>
              <a:rPr lang="nl-BE" dirty="0" err="1"/>
              <a:t>come</a:t>
            </a:r>
            <a:r>
              <a:rPr lang="nl-BE" dirty="0"/>
              <a:t>, first </a:t>
            </a:r>
            <a:r>
              <a:rPr lang="nl-BE" dirty="0" err="1"/>
              <a:t>served</a:t>
            </a:r>
            <a:endParaRPr lang="nl-BE" dirty="0"/>
          </a:p>
          <a:p>
            <a:r>
              <a:rPr lang="nl-BE" dirty="0"/>
              <a:t>Tickets bestellen: online formulier invullen +  online te betalen (bank- of creditcard). </a:t>
            </a:r>
          </a:p>
          <a:p>
            <a:r>
              <a:rPr lang="nl-BE" dirty="0"/>
              <a:t>Bevestiging volgt per mail (let op dat deze niet in de </a:t>
            </a:r>
            <a:r>
              <a:rPr lang="nl-BE" dirty="0" err="1"/>
              <a:t>spambox</a:t>
            </a:r>
            <a:r>
              <a:rPr lang="nl-BE" dirty="0"/>
              <a:t>  terecht komt!)                   </a:t>
            </a:r>
          </a:p>
          <a:p>
            <a:r>
              <a:rPr lang="nl-BE" dirty="0"/>
              <a:t>Tip: bestel alle tickets in 1 keer als je samen wenst te zitten.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34885C-7D4D-DE4B-B739-D24579A76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758" y="46985"/>
            <a:ext cx="1955431" cy="19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32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Deelname shows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2890" y="1825625"/>
            <a:ext cx="11090910" cy="4351338"/>
          </a:xfrm>
        </p:spPr>
        <p:txBody>
          <a:bodyPr/>
          <a:lstStyle/>
          <a:p>
            <a:r>
              <a:rPr lang="nl-BE" dirty="0"/>
              <a:t>Invullen van deelnameformulier = VERPLICHT</a:t>
            </a:r>
          </a:p>
          <a:p>
            <a:r>
              <a:rPr lang="nl-BE" dirty="0"/>
              <a:t>Deelname aan de 4 shows (uitzondering kleuters en kids zaterdagavond)</a:t>
            </a:r>
          </a:p>
          <a:p>
            <a:r>
              <a:rPr lang="nl-BE" dirty="0"/>
              <a:t>Verplichte aanwezigheid van alle dansers aan de doorloop EN de generale repetitie </a:t>
            </a:r>
          </a:p>
          <a:p>
            <a:r>
              <a:rPr lang="nl-BE" dirty="0"/>
              <a:t>Dansers die niet voldoende komen oefenen in aanloop van de show, kunnen NIET meedoen aan de voorstellingen</a:t>
            </a:r>
          </a:p>
          <a:p>
            <a:r>
              <a:rPr lang="nl-BE" dirty="0"/>
              <a:t>Lidgeld van 2</a:t>
            </a:r>
            <a:r>
              <a:rPr lang="nl-BE" baseline="30000" dirty="0"/>
              <a:t>de</a:t>
            </a:r>
            <a:r>
              <a:rPr lang="nl-BE" dirty="0"/>
              <a:t> lesperiode dient betaald te zijn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34885C-7D4D-DE4B-B739-D24579A76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758" y="46985"/>
            <a:ext cx="1955431" cy="19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66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Doorloop (1/2)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Doel?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Intro/einde oefenen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Herhaling van de dansen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Plaatsen op podium geven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Opkomst &amp; verlaten podium inoefenen</a:t>
            </a:r>
            <a:endParaRPr lang="nl-BE" dirty="0"/>
          </a:p>
          <a:p>
            <a:r>
              <a:rPr lang="nl-BE" dirty="0"/>
              <a:t>Wanneer? Donderdag 16 april vanaf 18u (details volgen later)</a:t>
            </a:r>
          </a:p>
          <a:p>
            <a:r>
              <a:rPr lang="nl-BE" dirty="0"/>
              <a:t>Waar? Cultuurcentrum ‘t Schaliken te Herentals</a:t>
            </a:r>
          </a:p>
          <a:p>
            <a:endParaRPr lang="nl-B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Er zal gestart worden met de jongste groepen (kleuters en kids)</a:t>
            </a:r>
          </a:p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A34885C-7D4D-DE4B-B739-D24579A76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758" y="46985"/>
            <a:ext cx="1955431" cy="19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69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Doorloop (2/2)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Waar? Cultuurcentrum ‘t </a:t>
            </a:r>
            <a:r>
              <a:rPr lang="nl-BE" dirty="0" err="1"/>
              <a:t>Schaliken</a:t>
            </a:r>
            <a:r>
              <a:rPr lang="nl-BE" dirty="0"/>
              <a:t> te Herentals</a:t>
            </a:r>
            <a:endParaRPr lang="nl-BE" dirty="0">
              <a:solidFill>
                <a:srgbClr val="FF0000"/>
              </a:solidFill>
            </a:endParaRPr>
          </a:p>
          <a:p>
            <a:r>
              <a:rPr lang="nl-BE" dirty="0"/>
              <a:t>Parking zoals vermeld op het plan</a:t>
            </a:r>
          </a:p>
          <a:p>
            <a:r>
              <a:rPr lang="nl-BE" dirty="0"/>
              <a:t>Repetitie zonder kledijwissel</a:t>
            </a:r>
            <a:endParaRPr lang="nl-BE" dirty="0">
              <a:solidFill>
                <a:srgbClr val="FF0000"/>
              </a:solidFill>
            </a:endParaRPr>
          </a:p>
          <a:p>
            <a:r>
              <a:rPr lang="nl-BE" dirty="0"/>
              <a:t>Iedereen draagt zijn witte sportschoenen</a:t>
            </a:r>
          </a:p>
          <a:p>
            <a:r>
              <a:rPr lang="nl-BE" dirty="0"/>
              <a:t>Dansers gaan onder leiding van de juffen naar de zaal </a:t>
            </a:r>
          </a:p>
          <a:p>
            <a:r>
              <a:rPr lang="nl-BE" dirty="0"/>
              <a:t>Ouders komen tijdens doorloop niet in de zaal, maar kunnen blijven wachten in cafetaria</a:t>
            </a:r>
          </a:p>
          <a:p>
            <a:r>
              <a:rPr lang="nl-BE" dirty="0"/>
              <a:t>Laatste dans ingeoefend = naar huis vertrekken</a:t>
            </a:r>
          </a:p>
          <a:p>
            <a:r>
              <a:rPr lang="nl-BE" dirty="0"/>
              <a:t>Kinderen kunnen opgehaald worden in cafetaria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34885C-7D4D-DE4B-B739-D24579A76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758" y="46985"/>
            <a:ext cx="1955431" cy="19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92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Generale repetitie (1/2)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995765"/>
            <a:ext cx="10515600" cy="4351338"/>
          </a:xfrm>
        </p:spPr>
        <p:txBody>
          <a:bodyPr>
            <a:normAutofit/>
          </a:bodyPr>
          <a:lstStyle/>
          <a:p>
            <a:r>
              <a:rPr lang="nl-BE" dirty="0"/>
              <a:t>Doel? </a:t>
            </a:r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Ganse show met kledijwissels en belichting, maar zonder publiek</a:t>
            </a:r>
          </a:p>
          <a:p>
            <a:r>
              <a:rPr lang="nl-BE" dirty="0"/>
              <a:t>Wanneer? Vrijdag 18 april (details volgen later)</a:t>
            </a:r>
          </a:p>
          <a:p>
            <a:r>
              <a:rPr lang="nl-BE" dirty="0"/>
              <a:t>Waar? ‘t </a:t>
            </a:r>
            <a:r>
              <a:rPr lang="nl-BE" dirty="0" err="1"/>
              <a:t>Schaliken</a:t>
            </a:r>
            <a:r>
              <a:rPr lang="nl-BE" dirty="0"/>
              <a:t> Herentals</a:t>
            </a:r>
          </a:p>
          <a:p>
            <a:r>
              <a:rPr lang="nl-BE" dirty="0"/>
              <a:t>Kinderen komen samen in de toegewezen kleedkamers</a:t>
            </a:r>
          </a:p>
          <a:p>
            <a:r>
              <a:rPr lang="nl-BE" dirty="0"/>
              <a:t>Voor opvang en hulp bij omkleden zijn er evenveel helpers in de kleedkamer nodig als bij de voorstellingen</a:t>
            </a:r>
          </a:p>
          <a:p>
            <a:r>
              <a:rPr lang="nl-BE" dirty="0"/>
              <a:t>Ouders kunnen wachten in cafetaria/foyer</a:t>
            </a:r>
          </a:p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A34885C-7D4D-DE4B-B739-D24579A76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758" y="60048"/>
            <a:ext cx="1955431" cy="19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42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Generale repetitie (2/2)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51848" y="2008827"/>
            <a:ext cx="10515600" cy="4351338"/>
          </a:xfrm>
        </p:spPr>
        <p:txBody>
          <a:bodyPr/>
          <a:lstStyle/>
          <a:p>
            <a:r>
              <a:rPr lang="nl-BE" dirty="0"/>
              <a:t>Niemand toegang tot de zaal, met uitzondering van techniekers &amp; docenten</a:t>
            </a:r>
            <a:endParaRPr lang="en-US" dirty="0"/>
          </a:p>
          <a:p>
            <a:r>
              <a:rPr lang="nl-BE" dirty="0"/>
              <a:t>Met uitzondering van buikdans draagt iedereen witte schoenen</a:t>
            </a:r>
            <a:endParaRPr lang="en-US" dirty="0"/>
          </a:p>
          <a:p>
            <a:r>
              <a:rPr lang="nl-BE" dirty="0"/>
              <a:t>Alle te dragen kledij voor tijdens de show, wordt netjes weggelegd in de kleedkamers</a:t>
            </a:r>
          </a:p>
          <a:p>
            <a:r>
              <a:rPr lang="nl-BE" dirty="0"/>
              <a:t>Iedereen is verantwoordelijk voor zijn kledij, er worden geen dansers met verfrommelde kledij op het podium toegelaten</a:t>
            </a: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34885C-7D4D-DE4B-B739-D24579A76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758" y="46985"/>
            <a:ext cx="1955431" cy="19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41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Dag van de show - afspreken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Dansers worden verwacht zonder make up &amp; met gewassen, droge haren</a:t>
            </a:r>
          </a:p>
          <a:p>
            <a:r>
              <a:rPr lang="nl-BE" dirty="0"/>
              <a:t>Wees op tijd!</a:t>
            </a:r>
          </a:p>
          <a:p>
            <a:r>
              <a:rPr lang="nl-BE" dirty="0"/>
              <a:t>Haren onder oksel &amp; op benen zijn verwijderd</a:t>
            </a:r>
          </a:p>
          <a:p>
            <a:r>
              <a:rPr lang="nl-BE" dirty="0"/>
              <a:t>Geen brillen tijdens optreden</a:t>
            </a:r>
          </a:p>
          <a:p>
            <a:r>
              <a:rPr lang="nl-BE" dirty="0"/>
              <a:t>Geen juwelen, horloges tijdens optreden</a:t>
            </a:r>
          </a:p>
          <a:p>
            <a:r>
              <a:rPr lang="nl-BE" dirty="0"/>
              <a:t>Er worden een aantal helpers in de kleedkamers voorzien. </a:t>
            </a:r>
          </a:p>
          <a:p>
            <a:r>
              <a:rPr lang="nl-BE" dirty="0"/>
              <a:t>Er is opvang voorzien in de kleedkamer voor de jongsten.</a:t>
            </a:r>
          </a:p>
          <a:p>
            <a:r>
              <a:rPr lang="nl-BE" dirty="0"/>
              <a:t>Iedereen zorgt dat zijn kledij netjes klaar ligt voor volgende voorstelling</a:t>
            </a:r>
          </a:p>
          <a:p>
            <a:r>
              <a:rPr lang="nl-BE" dirty="0"/>
              <a:t>Alle dansers blijven tijdens de voorstelling in de kleedkamer tot op einde van de show voor de finale opkomst</a:t>
            </a: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34885C-7D4D-DE4B-B739-D24579A76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758" y="46985"/>
            <a:ext cx="1955431" cy="19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41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Dag van de show – voor aanvang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80215"/>
            <a:ext cx="10515600" cy="4602471"/>
          </a:xfrm>
        </p:spPr>
        <p:txBody>
          <a:bodyPr>
            <a:normAutofit fontScale="92500" lnSpcReduction="10000"/>
          </a:bodyPr>
          <a:lstStyle/>
          <a:p>
            <a:r>
              <a:rPr lang="nl-BE" dirty="0"/>
              <a:t>Jullie gaan planning krijgen met daarin uren waarop men verwacht wordt bij de visagisten &amp; kapsters. Gelieve deze uren te respecteren</a:t>
            </a:r>
          </a:p>
          <a:p>
            <a:r>
              <a:rPr lang="nl-BE" dirty="0"/>
              <a:t>Tot ca. 1u voor aanvang van een vertoning mag er gedronken en gegeten worden in de foyer/cafetaria (ook lunchpakket). </a:t>
            </a:r>
          </a:p>
          <a:p>
            <a:r>
              <a:rPr lang="nl-BE" dirty="0"/>
              <a:t>Er zijn broodjes en verse soep, die met bonnetjes betaald kunnen worden. </a:t>
            </a:r>
          </a:p>
          <a:p>
            <a:r>
              <a:rPr lang="nl-BE" dirty="0"/>
              <a:t>Dansers zullen een aantal bonnetjes krijgen van dansclub</a:t>
            </a:r>
          </a:p>
          <a:p>
            <a:r>
              <a:rPr lang="nl-BE" dirty="0"/>
              <a:t>Eens men geschminkt is (lippenstift), mag er niet meer gegeten worden</a:t>
            </a:r>
          </a:p>
          <a:p>
            <a:r>
              <a:rPr lang="nl-BE" dirty="0"/>
              <a:t>Voor de dansers en helpers is er plat en bruisend water gratis beschikbaar</a:t>
            </a:r>
          </a:p>
          <a:p>
            <a:r>
              <a:rPr lang="nl-BE" dirty="0"/>
              <a:t>Frisdrank, snoep en voedsel is zowel voor dansers als voor helpers verboden in de kleedkamers,  vanwege de kledij (5€ boete voor degene die betrapt wordt)</a:t>
            </a: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34885C-7D4D-DE4B-B739-D24579A76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758" y="46985"/>
            <a:ext cx="1955431" cy="19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76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Kledij (1/2)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9891"/>
          </a:xfrm>
        </p:spPr>
        <p:txBody>
          <a:bodyPr>
            <a:normAutofit/>
          </a:bodyPr>
          <a:lstStyle/>
          <a:p>
            <a:r>
              <a:rPr lang="nl-BE" dirty="0"/>
              <a:t>Deel van kledij zelf voor zorgen, groot deel krijg je ter beschikking (overzicht volgt later)</a:t>
            </a:r>
          </a:p>
          <a:p>
            <a:r>
              <a:rPr lang="nl-BE" dirty="0"/>
              <a:t>Witte schoenen dien je zelf te voorzien (uitzondering buikdans)</a:t>
            </a:r>
          </a:p>
          <a:p>
            <a:r>
              <a:rPr lang="nl-BE" dirty="0"/>
              <a:t>Aantal weken voor show, zal gevraagd worden om de eigen kledij mee te brengen ter validatie</a:t>
            </a:r>
          </a:p>
          <a:p>
            <a:r>
              <a:rPr lang="nl-BE" dirty="0"/>
              <a:t>Eigen kledij is voorzien van naam  en wordt meegebracht in (plooi)box (Geen zakken – zorgt voor rommel!)</a:t>
            </a:r>
          </a:p>
          <a:p>
            <a:r>
              <a:rPr lang="nl-BE" dirty="0"/>
              <a:t>Kledij van de club zal in kleedkamers worden klaargelegd, na de generale repetitie legt men deze kledij bij in zijn box.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34885C-7D4D-DE4B-B739-D24579A76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758" y="46985"/>
            <a:ext cx="1955431" cy="19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86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6835" cy="6335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138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witte sportschoenen</a:t>
            </a:r>
          </a:p>
        </p:txBody>
      </p:sp>
      <p:pic>
        <p:nvPicPr>
          <p:cNvPr id="5" name="Tijdelijke aanduiding voor inhoud 4" descr="Afbeelding met kleding, schoeisel, foto, zitten&#10;&#10;Automatisch gegenereerde beschrijving">
            <a:extLst>
              <a:ext uri="{FF2B5EF4-FFF2-40B4-BE49-F238E27FC236}">
                <a16:creationId xmlns:a16="http://schemas.microsoft.com/office/drawing/2014/main" id="{1C4FABA8-17CE-4225-9DD2-F0269DD77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196" y="1690688"/>
            <a:ext cx="5926610" cy="4319999"/>
          </a:xfrm>
        </p:spPr>
      </p:pic>
    </p:spTree>
    <p:extLst>
      <p:ext uri="{BB962C8B-B14F-4D97-AF65-F5344CB8AC3E}">
        <p14:creationId xmlns:p14="http://schemas.microsoft.com/office/powerpoint/2010/main" val="724328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Kledij (2/2)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243446"/>
            <a:ext cx="10515600" cy="4351338"/>
          </a:xfrm>
        </p:spPr>
        <p:txBody>
          <a:bodyPr/>
          <a:lstStyle/>
          <a:p>
            <a:r>
              <a:rPr lang="nl-BE" dirty="0"/>
              <a:t>Iedereen is verantwoordelijk voor zowel zijn eigen kledij als voor kledij die ter beschikking wordt gesteld door club.</a:t>
            </a:r>
          </a:p>
          <a:p>
            <a:r>
              <a:rPr lang="nl-BE" dirty="0"/>
              <a:t>Men zorgt ervoor dat kledij netjes blijft voor de volgende voorstelling</a:t>
            </a:r>
          </a:p>
          <a:p>
            <a:r>
              <a:rPr lang="nl-BE" dirty="0"/>
              <a:t>Kledij blijft in de kleedkamer tot afloop van al de voorstellingen</a:t>
            </a:r>
          </a:p>
          <a:p>
            <a:r>
              <a:rPr lang="nl-BE" dirty="0"/>
              <a:t>Na laatste voorstelling dient men de kledij van de club  opgevouwen (niet binnenste buiten) af te geven aan de kleedkamerverantwoordelijke. Deze kledij mag NIET mee naar huis genomen worden.</a:t>
            </a:r>
            <a:endParaRPr lang="en-US" dirty="0"/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34885C-7D4D-DE4B-B739-D24579A76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758" y="46985"/>
            <a:ext cx="1955431" cy="19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13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Filmpjes &amp; foto’s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008827"/>
            <a:ext cx="10515600" cy="4351338"/>
          </a:xfrm>
        </p:spPr>
        <p:txBody>
          <a:bodyPr/>
          <a:lstStyle/>
          <a:p>
            <a:r>
              <a:rPr lang="nl-BE" dirty="0"/>
              <a:t>Onze voorbereidingen achter de schermen &amp; show zelf worden professioneel vastgelegd op film &amp; foto’s</a:t>
            </a:r>
          </a:p>
          <a:p>
            <a:r>
              <a:rPr lang="nl-BE" dirty="0"/>
              <a:t>DVD &amp; foto’s zijn achteraf beschikbaar aan democratische prijs.</a:t>
            </a:r>
          </a:p>
          <a:p>
            <a:r>
              <a:rPr lang="nl-BE" dirty="0"/>
              <a:t>Het is ten allen tijde verboden om filmpjes van onze lessen, repetities of show online te zetten!</a:t>
            </a:r>
          </a:p>
          <a:p>
            <a:r>
              <a:rPr lang="nl-BE" dirty="0"/>
              <a:t>Tijdens  vertoningen dienen de </a:t>
            </a:r>
            <a:r>
              <a:rPr lang="nl-BE" dirty="0" err="1"/>
              <a:t>GSM’s</a:t>
            </a:r>
            <a:r>
              <a:rPr lang="nl-BE" dirty="0"/>
              <a:t> te worden uitgezet</a:t>
            </a:r>
          </a:p>
          <a:p>
            <a:r>
              <a:rPr lang="nl-BE" dirty="0"/>
              <a:t>Er worden ook door de toeschouwers geen foto’s/filmpjes gemaakt, dit is storend voor onze dansers.</a:t>
            </a: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34885C-7D4D-DE4B-B739-D24579A76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758" y="46985"/>
            <a:ext cx="1955431" cy="19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08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Helpende handen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71666"/>
            <a:ext cx="10515600" cy="4849173"/>
          </a:xfrm>
        </p:spPr>
        <p:txBody>
          <a:bodyPr>
            <a:normAutofit fontScale="92500" lnSpcReduction="20000"/>
          </a:bodyPr>
          <a:lstStyle/>
          <a:p>
            <a:r>
              <a:rPr lang="nl-BE" dirty="0"/>
              <a:t>Om show tot een goed einde te brengen, hebben wij nood aan aantal vrijwilligers in: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Plaatsen geven in de zaal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Vestiaire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Cafetaria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Kleedkamers</a:t>
            </a:r>
          </a:p>
          <a:p>
            <a:r>
              <a:rPr lang="nl-BE" dirty="0"/>
              <a:t>Lijst zal weldra uithangen in onze kantine, alle hulp meer dan welkom!</a:t>
            </a:r>
          </a:p>
          <a:p>
            <a:r>
              <a:rPr lang="nl-BE" dirty="0"/>
              <a:t>Voor meer info kan je terecht bij Maria</a:t>
            </a:r>
          </a:p>
          <a:p>
            <a:r>
              <a:rPr lang="nl-BE" dirty="0"/>
              <a:t>Alle vrijwilligers zullen gebriefd worden tijdens de general repetitie </a:t>
            </a:r>
          </a:p>
          <a:p>
            <a:endParaRPr lang="nl-BE" dirty="0"/>
          </a:p>
          <a:p>
            <a:r>
              <a:rPr lang="nl-BE" u="sng" dirty="0"/>
              <a:t>Plaatsen geven in zaal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Aanwezig ca 45 min voor voorstelling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Toeschouwers helpen hun plaatsen te vinden in de zaal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34885C-7D4D-DE4B-B739-D24579A76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758" y="46985"/>
            <a:ext cx="1955431" cy="19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5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Helpende handen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u="sng" dirty="0"/>
              <a:t>Vestiaire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Aanwezig zijn ca 1u voor aanvang en na afloop van voorstelling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Vestiaire dient niet betaald te worden, vrije gift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Paraplu’s niet toegelaten in de zaal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Tijdens pauze kunnen deze personen meehelpen in de foyer/cafetaria</a:t>
            </a:r>
          </a:p>
          <a:p>
            <a:r>
              <a:rPr lang="nl-BE" u="sng" dirty="0"/>
              <a:t>Cafetaria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Voor en na de voorstelling volstaan 3 personen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Tijdens pauze (30 min) zijn er minimum 5 personen nodig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Betaling met drankbonnen (best aanschaffen voor de aanvang van de show, snellere bediening tijdens de pauze)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Deze vrijwilligers blijven totdat alles opgeruimd is en drank terug aangevuld is</a:t>
            </a:r>
          </a:p>
          <a:p>
            <a:pPr marL="274320" lvl="1" indent="0">
              <a:buNone/>
            </a:pPr>
            <a:endParaRPr lang="nl-BE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34885C-7D4D-DE4B-B739-D24579A76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758" y="46985"/>
            <a:ext cx="1955431" cy="19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1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Helpende handen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u="sng" dirty="0"/>
              <a:t>Kleedkamers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Aanwezig ten laatste 30 min voor aanvang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Helpen omkleden waar nodig (niet alleen eigen kinderen)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Zorgen dat er voldoende water is in de kleedkamer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Per kleedkamer is er permanent  min. 1 volwassene totdat laatste dansers naar huis is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Kleedkamer netjes houden: GEEN snoep, eten of frisdrank (ook geldig voor de ouders)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Zorgt ervoor dat alle kledij netjes wordt weggehangen/weggelegd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 de laatste voorstelling op zondag, kledij die ter beschikking werd gesteld door club min of meer netjes in voorziene dozen leggen + kijken na of alles aanwezig is wat er op de lijst staat.</a:t>
            </a: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34885C-7D4D-DE4B-B739-D24579A76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758" y="46985"/>
            <a:ext cx="1955431" cy="19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68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Sponsors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5300" y="1585917"/>
            <a:ext cx="10515600" cy="4542098"/>
          </a:xfrm>
        </p:spPr>
        <p:txBody>
          <a:bodyPr>
            <a:normAutofit fontScale="92500" lnSpcReduction="10000"/>
          </a:bodyPr>
          <a:lstStyle/>
          <a:p>
            <a:r>
              <a:rPr lang="nl-BE" dirty="0"/>
              <a:t>Willen graag beroep doen op bedrijven, zelfstandigen of andere personen die willen sponsoren – sponsorprogramma’s weldra beschikbaar</a:t>
            </a:r>
          </a:p>
          <a:p>
            <a:r>
              <a:rPr lang="nl-BE" dirty="0"/>
              <a:t>Sponsoring kan: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natura: bijvoorbeeld broodjes, decoratiemateriaal,…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Aankoop van advertentieruimte:</a:t>
            </a:r>
          </a:p>
          <a:p>
            <a:pPr lvl="2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A5 volledige pagina: 50 euro</a:t>
            </a:r>
          </a:p>
          <a:p>
            <a:pPr lvl="2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½ pagina: 30 euro</a:t>
            </a:r>
          </a:p>
          <a:p>
            <a:pPr lvl="2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¼ pagina: 15 euro</a:t>
            </a:r>
          </a:p>
          <a:p>
            <a:r>
              <a:rPr lang="nl-BE" dirty="0"/>
              <a:t>Iedere sponsor zal opgenomen worden in het programmaboekje &amp; tijdens pauze wordt iedereen vertoond op de projectie</a:t>
            </a:r>
          </a:p>
          <a:p>
            <a:r>
              <a:rPr lang="nl-BE" dirty="0"/>
              <a:t>Teksten/logo’s zijn door de adverteerder aan te leveren bij betaling</a:t>
            </a:r>
          </a:p>
          <a:p>
            <a:r>
              <a:rPr lang="nl-BE" dirty="0"/>
              <a:t>Vanaf 30 euro kunnen onze sponsors een gratis inkomkaart bekomen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34885C-7D4D-DE4B-B739-D24579A76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758" y="46985"/>
            <a:ext cx="1955431" cy="19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95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7EDF36D-9170-1446-9386-905D3AF71AAC}"/>
              </a:ext>
            </a:extLst>
          </p:cNvPr>
          <p:cNvSpPr txBox="1"/>
          <p:nvPr/>
        </p:nvSpPr>
        <p:spPr>
          <a:xfrm>
            <a:off x="838200" y="1771650"/>
            <a:ext cx="100545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Vragen?</a:t>
            </a:r>
          </a:p>
          <a:p>
            <a:endParaRPr lang="nl-BE" sz="2800" dirty="0"/>
          </a:p>
          <a:p>
            <a:endParaRPr lang="nl-BE" sz="2800" dirty="0"/>
          </a:p>
          <a:p>
            <a:r>
              <a:rPr lang="nl-BE" sz="2800" dirty="0"/>
              <a:t>Indien je ze liever anoniem stuurt: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/>
              <a:t>Stuur KELLYVANREET544 naar 22333 om naar onze Evpoll te gaan en je antwoord te registeren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/>
              <a:t>Surf naarPollEV.com/kellyvanreet544</a:t>
            </a:r>
          </a:p>
          <a:p>
            <a:endParaRPr lang="nl-BE" sz="2800" dirty="0"/>
          </a:p>
          <a:p>
            <a:endParaRPr lang="nl-BE" sz="28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21F3842-688E-DE4F-9CA5-C567981DA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074" y="0"/>
            <a:ext cx="1955431" cy="19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31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E386C1D-6CF8-9B45-A3B0-3EAA92A6B1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925888"/>
              </p:ext>
            </p:extLst>
          </p:nvPr>
        </p:nvGraphicFramePr>
        <p:xfrm>
          <a:off x="0" y="114300"/>
          <a:ext cx="12192000" cy="6383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5574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1A30C54-F0D5-C243-81EF-A389C7C336A8}"/>
              </a:ext>
            </a:extLst>
          </p:cNvPr>
          <p:cNvGraphicFramePr/>
          <p:nvPr/>
        </p:nvGraphicFramePr>
        <p:xfrm>
          <a:off x="171450" y="127962"/>
          <a:ext cx="11844338" cy="6602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Afbeelding 4">
            <a:extLst>
              <a:ext uri="{FF2B5EF4-FFF2-40B4-BE49-F238E27FC236}">
                <a16:creationId xmlns:a16="http://schemas.microsoft.com/office/drawing/2014/main" id="{6A34885C-7D4D-DE4B-B739-D24579A76A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5289" y="718807"/>
            <a:ext cx="5186812" cy="520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9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al 43" descr="Tweede laag hiërarchie kleur grote cirkel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6642877" y="43075"/>
            <a:ext cx="2790739" cy="2740519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55" name="Ovaal 54" descr="Tweede laag hiërarchie kleur grote cirkel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2606734" y="-13944"/>
            <a:ext cx="2466636" cy="2341382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nl-BE" sz="1300" b="1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lvl="0"/>
            <a:endParaRPr lang="nl-BE" sz="1300" b="1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lvl="0"/>
            <a:endParaRPr lang="nl-BE" sz="1300" b="1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lvl="0"/>
            <a:r>
              <a:rPr lang="nl-BE" sz="1300" b="1" dirty="0">
                <a:solidFill>
                  <a:prstClr val="black"/>
                </a:solidFill>
                <a:latin typeface="Corbel" panose="020B0503020204020204" pitchFamily="34" charset="0"/>
              </a:rPr>
              <a:t>RITA VAN DEN EYNDE</a:t>
            </a:r>
          </a:p>
          <a:p>
            <a:pPr lvl="0"/>
            <a:r>
              <a:rPr lang="nl-BE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 pitchFamily="34" charset="0"/>
              </a:rPr>
              <a:t>Docent Country line dance</a:t>
            </a:r>
          </a:p>
        </p:txBody>
      </p:sp>
      <p:sp>
        <p:nvSpPr>
          <p:cNvPr id="56" name="Ovaal 55" descr="Tweede laag hiërarchie kleur grote cirkel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1461576" y="2170495"/>
            <a:ext cx="2466635" cy="2499806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49" name="Ovaal 48" descr="Tweede laag hiërarchie kleur grote cirkel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2008609" y="4348145"/>
            <a:ext cx="2466635" cy="2499806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48" name="Ovaal 47" descr="Tweede laag hiërarchie kleur grote cirkel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6554133" y="4665818"/>
            <a:ext cx="2411031" cy="2232772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47" name="Ovaal 46" descr="Tweede laag hiërarchie kleur grote cirkel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7485379" y="2367561"/>
            <a:ext cx="2631826" cy="2740519"/>
          </a:xfrm>
          <a:prstGeom prst="ellipse">
            <a:avLst/>
          </a:prstGeom>
          <a:solidFill>
            <a:schemeClr val="accent4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pic>
        <p:nvPicPr>
          <p:cNvPr id="33" name="Afbeelding 32">
            <a:extLst>
              <a:ext uri="{FF2B5EF4-FFF2-40B4-BE49-F238E27FC236}">
                <a16:creationId xmlns:a16="http://schemas.microsoft.com/office/drawing/2014/main" id="{6A34885C-7D4D-DE4B-B739-D24579A76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235" y="0"/>
            <a:ext cx="1955431" cy="1961842"/>
          </a:xfrm>
          <a:prstGeom prst="rect">
            <a:avLst/>
          </a:prstGeom>
        </p:spPr>
      </p:pic>
      <p:sp>
        <p:nvSpPr>
          <p:cNvPr id="11" name="Ovaal 10" descr="Cirkel middelste band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2680987" y="687052"/>
            <a:ext cx="5892788" cy="5609290"/>
          </a:xfrm>
          <a:prstGeom prst="ellipse">
            <a:avLst/>
          </a:prstGeom>
          <a:solidFill>
            <a:schemeClr val="accent1">
              <a:lumMod val="40000"/>
              <a:lumOff val="60000"/>
              <a:alpha val="68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10" name="Ovaal 9" descr="Cirkel hoge band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3564145" y="1636394"/>
            <a:ext cx="4217304" cy="438172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090" y="2956080"/>
            <a:ext cx="1573951" cy="15404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43" y="1871921"/>
            <a:ext cx="1260000" cy="1253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218" y="4287988"/>
            <a:ext cx="1260000" cy="128686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5" name="Afbeelding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75" y="2472013"/>
            <a:ext cx="1183767" cy="11527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6" name="Afbeelding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030" y="91947"/>
            <a:ext cx="1122390" cy="116950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" name="Afbeelding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991" y="5050851"/>
            <a:ext cx="1086079" cy="9791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3" name="Afbeelding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671" y="2299295"/>
            <a:ext cx="1217387" cy="12514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7" name="Afbeelding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97" y="4767899"/>
            <a:ext cx="1163159" cy="13042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9" name="Tekstvak 58"/>
          <p:cNvSpPr txBox="1"/>
          <p:nvPr/>
        </p:nvSpPr>
        <p:spPr>
          <a:xfrm>
            <a:off x="2479008" y="6064626"/>
            <a:ext cx="160138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00" b="1" dirty="0">
                <a:solidFill>
                  <a:schemeClr val="bg1"/>
                </a:solidFill>
                <a:latin typeface="Corbel" panose="020B0503020204020204" pitchFamily="34" charset="0"/>
              </a:rPr>
              <a:t>WOUT DEVOLDER</a:t>
            </a:r>
          </a:p>
          <a:p>
            <a:r>
              <a:rPr lang="nl-BE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Docent Breakdance</a:t>
            </a:r>
          </a:p>
          <a:p>
            <a:endParaRPr lang="nl-BE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0" name="Tekstvak 59"/>
          <p:cNvSpPr txBox="1"/>
          <p:nvPr/>
        </p:nvSpPr>
        <p:spPr>
          <a:xfrm>
            <a:off x="1970345" y="3597264"/>
            <a:ext cx="136604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DAISY DUPONT</a:t>
            </a:r>
          </a:p>
          <a:p>
            <a:r>
              <a:rPr lang="nl-BE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Docent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Freestyle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Party Rockers</a:t>
            </a:r>
          </a:p>
        </p:txBody>
      </p:sp>
      <p:sp>
        <p:nvSpPr>
          <p:cNvPr id="62" name="Tekstvak 61"/>
          <p:cNvSpPr txBox="1"/>
          <p:nvPr/>
        </p:nvSpPr>
        <p:spPr>
          <a:xfrm>
            <a:off x="7832367" y="1285340"/>
            <a:ext cx="183716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CHARISSA WITTERS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Funky </a:t>
            </a:r>
            <a:r>
              <a:rPr lang="nl-BE" sz="12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Monkeys</a:t>
            </a:r>
            <a:r>
              <a:rPr lang="nl-BE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Rookies</a:t>
            </a:r>
            <a:endParaRPr lang="nl-BE" sz="1200" dirty="0">
              <a:solidFill>
                <a:schemeClr val="bg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Rythm</a:t>
            </a:r>
            <a:r>
              <a:rPr lang="nl-BE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Rebels</a:t>
            </a:r>
          </a:p>
        </p:txBody>
      </p:sp>
      <p:sp>
        <p:nvSpPr>
          <p:cNvPr id="63" name="Tekstvak 62"/>
          <p:cNvSpPr txBox="1"/>
          <p:nvPr/>
        </p:nvSpPr>
        <p:spPr>
          <a:xfrm>
            <a:off x="7975491" y="3652810"/>
            <a:ext cx="191068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MAXIME BUNKENS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Jeugdcoördinator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Docent: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Little stars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Urbanized</a:t>
            </a:r>
            <a:endParaRPr lang="nl-BE" sz="1200" dirty="0">
              <a:solidFill>
                <a:schemeClr val="bg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Hoodies</a:t>
            </a:r>
            <a:endParaRPr lang="nl-BE" sz="1200" dirty="0">
              <a:solidFill>
                <a:schemeClr val="bg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64" name="Tekstvak 63"/>
          <p:cNvSpPr txBox="1"/>
          <p:nvPr/>
        </p:nvSpPr>
        <p:spPr>
          <a:xfrm>
            <a:off x="7120930" y="6135494"/>
            <a:ext cx="16803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RAISA DOCX</a:t>
            </a:r>
          </a:p>
          <a:p>
            <a:r>
              <a:rPr lang="nl-BE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Docent Funky Monkeys</a:t>
            </a:r>
          </a:p>
        </p:txBody>
      </p:sp>
      <p:sp>
        <p:nvSpPr>
          <p:cNvPr id="67" name="Tekstvak 66"/>
          <p:cNvSpPr txBox="1"/>
          <p:nvPr/>
        </p:nvSpPr>
        <p:spPr>
          <a:xfrm>
            <a:off x="5665162" y="2137837"/>
            <a:ext cx="195543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MARIA DE RIJCK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Penningmeester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Administratie </a:t>
            </a:r>
          </a:p>
        </p:txBody>
      </p:sp>
      <p:sp>
        <p:nvSpPr>
          <p:cNvPr id="68" name="Tekstvak 67"/>
          <p:cNvSpPr txBox="1"/>
          <p:nvPr/>
        </p:nvSpPr>
        <p:spPr>
          <a:xfrm>
            <a:off x="3827999" y="3293314"/>
            <a:ext cx="157849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KELLY VAN REETH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Voorzitster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Hoofdcoach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Docent buikdans</a:t>
            </a:r>
          </a:p>
        </p:txBody>
      </p:sp>
      <p:sp>
        <p:nvSpPr>
          <p:cNvPr id="69" name="Tekstvak 68"/>
          <p:cNvSpPr txBox="1"/>
          <p:nvPr/>
        </p:nvSpPr>
        <p:spPr>
          <a:xfrm>
            <a:off x="5334998" y="4543578"/>
            <a:ext cx="194981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SOFIE DUPONT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Secretaris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Docent: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Kidsdance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XPD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Urbanized</a:t>
            </a:r>
            <a:endParaRPr lang="nl-BE" sz="1200" dirty="0">
              <a:solidFill>
                <a:schemeClr val="bg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A6E8352C-837B-482E-A718-555F5AC09E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4145" y="44964"/>
            <a:ext cx="1101344" cy="111517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93190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Communicatie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Scratch! gebruikt verschillende communicatiekanalen</a:t>
            </a:r>
          </a:p>
          <a:p>
            <a:endParaRPr lang="nl-BE" sz="400" dirty="0"/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SMS voor dringende zaken (bv. lessen die niet kunnen doorgaan)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E-mail voor nieuwsbrieven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Facebookgroep voor belangrijke info, vragen te stellen,…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Instagram voor promo en foto’s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Sommige groepen maken gebruik van Whatsapp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Prikbord op dansclub zelf</a:t>
            </a:r>
          </a:p>
          <a:p>
            <a:r>
              <a:rPr lang="nl-BE" dirty="0"/>
              <a:t>Ontvangt iedereen de mails van de dansclub?</a:t>
            </a:r>
          </a:p>
          <a:p>
            <a:r>
              <a:rPr lang="nl-BE" dirty="0"/>
              <a:t>Leest iedereen deze mails?</a:t>
            </a:r>
          </a:p>
          <a:p>
            <a:r>
              <a:rPr lang="nl-BE" dirty="0"/>
              <a:t>Voldoende info?</a:t>
            </a:r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A34885C-7D4D-DE4B-B739-D24579A76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758" y="46985"/>
            <a:ext cx="1955431" cy="19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91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986" y="0"/>
            <a:ext cx="4844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16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Enkele details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7062"/>
          </a:xfrm>
        </p:spPr>
        <p:txBody>
          <a:bodyPr>
            <a:normAutofit fontScale="92500" lnSpcReduction="10000"/>
          </a:bodyPr>
          <a:lstStyle/>
          <a:p>
            <a:r>
              <a:rPr lang="nl-BE" dirty="0"/>
              <a:t>Wanneer? 18 &amp; 19 april 2020</a:t>
            </a:r>
          </a:p>
          <a:p>
            <a:r>
              <a:rPr lang="nl-BE" dirty="0"/>
              <a:t>Tijdstippen </a:t>
            </a:r>
          </a:p>
          <a:p>
            <a:endParaRPr lang="nl-BE" sz="400" dirty="0"/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Zaterdag 18 april 15u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Zaterdag 18 april 19u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Zondag 19 april 12u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Zondag 19 april 16u</a:t>
            </a:r>
          </a:p>
          <a:p>
            <a:r>
              <a:rPr lang="nl-BE" dirty="0"/>
              <a:t>Deuren open 1u op voorhand – toegang tot zaal 30 min voor aanvang</a:t>
            </a:r>
          </a:p>
          <a:p>
            <a:r>
              <a:rPr lang="nl-BE" dirty="0"/>
              <a:t>Show bestaat uit 2 delen (elke deel – ca 50 min) met pauze van 30 min</a:t>
            </a:r>
          </a:p>
          <a:p>
            <a:r>
              <a:rPr lang="nl-BE" dirty="0"/>
              <a:t>Tijdens pauze kan men terecht in foyer voor een drankje en hapje (drank/eetbonnen)</a:t>
            </a:r>
          </a:p>
          <a:p>
            <a:r>
              <a:rPr lang="nl-BE" dirty="0"/>
              <a:t>Geen tafelbediening – wordt aan de toog afgehaald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A34885C-7D4D-DE4B-B739-D24579A76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758" y="46985"/>
            <a:ext cx="1955431" cy="19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38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Locatie en parking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Cultureel centrum ‘t </a:t>
            </a:r>
            <a:r>
              <a:rPr lang="nl-BE" dirty="0" err="1"/>
              <a:t>Schaliken</a:t>
            </a:r>
            <a:r>
              <a:rPr lang="nl-BE" dirty="0"/>
              <a:t> Herentals</a:t>
            </a:r>
          </a:p>
          <a:p>
            <a:r>
              <a:rPr lang="nl-BE" dirty="0"/>
              <a:t>Ingang langs Grote Markt – blauwe poort</a:t>
            </a:r>
          </a:p>
          <a:p>
            <a:r>
              <a:rPr lang="nl-BE" dirty="0"/>
              <a:t>Via trappen in foyer</a:t>
            </a:r>
          </a:p>
          <a:p>
            <a:r>
              <a:rPr lang="nl-BE" dirty="0"/>
              <a:t>Parkeren 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Gratis = donkerste blauw</a:t>
            </a:r>
          </a:p>
          <a:p>
            <a:pPr lvl="1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Betalend (9-18u, zondag gratis, max 2u) = lichtblauw</a:t>
            </a:r>
          </a:p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A34885C-7D4D-DE4B-B739-D24579A76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758" y="46985"/>
            <a:ext cx="1955431" cy="19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0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2886</TotalTime>
  <Words>1620</Words>
  <Application>Microsoft Office PowerPoint</Application>
  <PresentationFormat>Breedbeeld</PresentationFormat>
  <Paragraphs>234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Corbel</vt:lpstr>
      <vt:lpstr>Gadugi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Communicatie</vt:lpstr>
      <vt:lpstr>PowerPoint-presentatie</vt:lpstr>
      <vt:lpstr>Enkele details</vt:lpstr>
      <vt:lpstr>Locatie en parking</vt:lpstr>
      <vt:lpstr>PowerPoint-presentatie</vt:lpstr>
      <vt:lpstr>Tickets</vt:lpstr>
      <vt:lpstr>Deelname shows</vt:lpstr>
      <vt:lpstr>Doorloop (1/2)</vt:lpstr>
      <vt:lpstr>Doorloop (2/2)</vt:lpstr>
      <vt:lpstr>Generale repetitie (1/2)</vt:lpstr>
      <vt:lpstr>Generale repetitie (2/2)</vt:lpstr>
      <vt:lpstr>Dag van de show - afspreken</vt:lpstr>
      <vt:lpstr>Dag van de show – voor aanvang</vt:lpstr>
      <vt:lpstr>Kledij (1/2)</vt:lpstr>
      <vt:lpstr>witte sportschoenen</vt:lpstr>
      <vt:lpstr>Kledij (2/2)</vt:lpstr>
      <vt:lpstr>Filmpjes &amp; foto’s</vt:lpstr>
      <vt:lpstr>Helpende handen</vt:lpstr>
      <vt:lpstr>Helpende handen</vt:lpstr>
      <vt:lpstr>Helpende handen</vt:lpstr>
      <vt:lpstr>Sponsors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Maria De Ryck</cp:lastModifiedBy>
  <cp:revision>50</cp:revision>
  <dcterms:created xsi:type="dcterms:W3CDTF">2019-11-15T12:50:10Z</dcterms:created>
  <dcterms:modified xsi:type="dcterms:W3CDTF">2019-11-26T22:38:20Z</dcterms:modified>
</cp:coreProperties>
</file>